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70" r:id="rId4"/>
    <p:sldId id="271" r:id="rId5"/>
    <p:sldId id="268" r:id="rId6"/>
    <p:sldId id="269" r:id="rId7"/>
    <p:sldId id="278" r:id="rId8"/>
    <p:sldId id="286" r:id="rId9"/>
    <p:sldId id="28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65E"/>
    <a:srgbClr val="86BFDD"/>
    <a:srgbClr val="FAFAFA"/>
    <a:srgbClr val="7BBFE0"/>
    <a:srgbClr val="AA292B"/>
    <a:srgbClr val="9A3A3A"/>
    <a:srgbClr val="2029F5"/>
    <a:srgbClr val="B5B5B5"/>
    <a:srgbClr val="075BA3"/>
    <a:srgbClr val="86D0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0C06DD-5776-4440-9534-27076B706E29}" v="87" dt="2025-11-13T18:11:04.323"/>
  </p1510:revLst>
</p1510:revInfo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500" autoAdjust="0"/>
    <p:restoredTop sz="94660"/>
  </p:normalViewPr>
  <p:slideViewPr>
    <p:cSldViewPr>
      <p:cViewPr varScale="1">
        <p:scale>
          <a:sx n="82" d="100"/>
          <a:sy n="82" d="100"/>
        </p:scale>
        <p:origin x="605" y="4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moud Abd Elraof" userId="7b80b175651629bd" providerId="LiveId" clId="{590C06DD-5776-4440-9534-27076B706E29}"/>
    <pc:docChg chg="undo custSel addSld delSld modSld">
      <pc:chgData name="Mahmoud Abd Elraof" userId="7b80b175651629bd" providerId="LiveId" clId="{590C06DD-5776-4440-9534-27076B706E29}" dt="2025-11-14T07:54:34.702" v="1360" actId="2696"/>
      <pc:docMkLst>
        <pc:docMk/>
      </pc:docMkLst>
      <pc:sldChg chg="delSp modSp mod modClrScheme chgLayout">
        <pc:chgData name="Mahmoud Abd Elraof" userId="7b80b175651629bd" providerId="LiveId" clId="{590C06DD-5776-4440-9534-27076B706E29}" dt="2025-10-07T16:57:00.671" v="310" actId="1076"/>
        <pc:sldMkLst>
          <pc:docMk/>
          <pc:sldMk cId="435141664" sldId="256"/>
        </pc:sldMkLst>
        <pc:spChg chg="mod">
          <ac:chgData name="Mahmoud Abd Elraof" userId="7b80b175651629bd" providerId="LiveId" clId="{590C06DD-5776-4440-9534-27076B706E29}" dt="2025-10-07T16:56:57.276" v="309" actId="1076"/>
          <ac:spMkLst>
            <pc:docMk/>
            <pc:sldMk cId="435141664" sldId="256"/>
            <ac:spMk id="2" creationId="{00000000-0000-0000-0000-000000000000}"/>
          </ac:spMkLst>
        </pc:spChg>
        <pc:spChg chg="mod ord">
          <ac:chgData name="Mahmoud Abd Elraof" userId="7b80b175651629bd" providerId="LiveId" clId="{590C06DD-5776-4440-9534-27076B706E29}" dt="2025-10-07T16:57:00.671" v="310" actId="1076"/>
          <ac:spMkLst>
            <pc:docMk/>
            <pc:sldMk cId="435141664" sldId="256"/>
            <ac:spMk id="3" creationId="{00000000-0000-0000-0000-000000000000}"/>
          </ac:spMkLst>
        </pc:spChg>
        <pc:picChg chg="del mod">
          <ac:chgData name="Mahmoud Abd Elraof" userId="7b80b175651629bd" providerId="LiveId" clId="{590C06DD-5776-4440-9534-27076B706E29}" dt="2025-10-07T16:54:51.179" v="286" actId="478"/>
          <ac:picMkLst>
            <pc:docMk/>
            <pc:sldMk cId="435141664" sldId="256"/>
            <ac:picMk id="1026" creationId="{9ACA4E50-949C-F717-22A7-6758B8D95523}"/>
          </ac:picMkLst>
        </pc:picChg>
      </pc:sldChg>
      <pc:sldChg chg="addSp modSp mod">
        <pc:chgData name="Mahmoud Abd Elraof" userId="7b80b175651629bd" providerId="LiveId" clId="{590C06DD-5776-4440-9534-27076B706E29}" dt="2025-10-07T18:18:11.460" v="944"/>
        <pc:sldMkLst>
          <pc:docMk/>
          <pc:sldMk cId="1772969468" sldId="257"/>
        </pc:sldMkLst>
        <pc:spChg chg="mod">
          <ac:chgData name="Mahmoud Abd Elraof" userId="7b80b175651629bd" providerId="LiveId" clId="{590C06DD-5776-4440-9534-27076B706E29}" dt="2025-10-07T18:18:11.460" v="944"/>
          <ac:spMkLst>
            <pc:docMk/>
            <pc:sldMk cId="1772969468" sldId="257"/>
            <ac:spMk id="2" creationId="{00000000-0000-0000-0000-000000000000}"/>
          </ac:spMkLst>
        </pc:spChg>
        <pc:spChg chg="mod">
          <ac:chgData name="Mahmoud Abd Elraof" userId="7b80b175651629bd" providerId="LiveId" clId="{590C06DD-5776-4440-9534-27076B706E29}" dt="2025-10-07T16:52:41.302" v="271" actId="1076"/>
          <ac:spMkLst>
            <pc:docMk/>
            <pc:sldMk cId="1772969468" sldId="257"/>
            <ac:spMk id="3" creationId="{00000000-0000-0000-0000-000000000000}"/>
          </ac:spMkLst>
        </pc:spChg>
        <pc:spChg chg="add mod">
          <ac:chgData name="Mahmoud Abd Elraof" userId="7b80b175651629bd" providerId="LiveId" clId="{590C06DD-5776-4440-9534-27076B706E29}" dt="2025-10-07T16:57:19.637" v="311" actId="207"/>
          <ac:spMkLst>
            <pc:docMk/>
            <pc:sldMk cId="1772969468" sldId="257"/>
            <ac:spMk id="5" creationId="{FAB7E492-5310-B86B-8904-F1ADDA9FBD31}"/>
          </ac:spMkLst>
        </pc:spChg>
        <pc:spChg chg="mod">
          <ac:chgData name="Mahmoud Abd Elraof" userId="7b80b175651629bd" providerId="LiveId" clId="{590C06DD-5776-4440-9534-27076B706E29}" dt="2025-10-07T16:53:19.720" v="278" actId="14100"/>
          <ac:spMkLst>
            <pc:docMk/>
            <pc:sldMk cId="1772969468" sldId="257"/>
            <ac:spMk id="7" creationId="{C761862A-BFB4-603D-EC7C-C1D32497AE88}"/>
          </ac:spMkLst>
        </pc:spChg>
      </pc:sldChg>
      <pc:sldChg chg="addSp delSp modSp del mod">
        <pc:chgData name="Mahmoud Abd Elraof" userId="7b80b175651629bd" providerId="LiveId" clId="{590C06DD-5776-4440-9534-27076B706E29}" dt="2025-10-07T18:25:09.697" v="962" actId="2696"/>
        <pc:sldMkLst>
          <pc:docMk/>
          <pc:sldMk cId="3537718460" sldId="261"/>
        </pc:sldMkLst>
        <pc:spChg chg="del mod">
          <ac:chgData name="Mahmoud Abd Elraof" userId="7b80b175651629bd" providerId="LiveId" clId="{590C06DD-5776-4440-9534-27076B706E29}" dt="2025-10-07T18:22:48.265" v="952" actId="21"/>
          <ac:spMkLst>
            <pc:docMk/>
            <pc:sldMk cId="3537718460" sldId="261"/>
            <ac:spMk id="2" creationId="{00000000-0000-0000-0000-000000000000}"/>
          </ac:spMkLst>
        </pc:spChg>
        <pc:spChg chg="del">
          <ac:chgData name="Mahmoud Abd Elraof" userId="7b80b175651629bd" providerId="LiveId" clId="{590C06DD-5776-4440-9534-27076B706E29}" dt="2025-10-07T18:17:33.204" v="932" actId="478"/>
          <ac:spMkLst>
            <pc:docMk/>
            <pc:sldMk cId="3537718460" sldId="261"/>
            <ac:spMk id="5" creationId="{DD6EC2CD-6DB3-76A2-DC04-4B094EE8714B}"/>
          </ac:spMkLst>
        </pc:spChg>
        <pc:spChg chg="add del">
          <ac:chgData name="Mahmoud Abd Elraof" userId="7b80b175651629bd" providerId="LiveId" clId="{590C06DD-5776-4440-9534-27076B706E29}" dt="2025-10-07T18:18:08.983" v="943" actId="478"/>
          <ac:spMkLst>
            <pc:docMk/>
            <pc:sldMk cId="3537718460" sldId="261"/>
            <ac:spMk id="7" creationId="{7C74CAC3-6F5C-E7AC-7791-28E4AEA0E3FC}"/>
          </ac:spMkLst>
        </pc:spChg>
        <pc:spChg chg="add mod">
          <ac:chgData name="Mahmoud Abd Elraof" userId="7b80b175651629bd" providerId="LiveId" clId="{590C06DD-5776-4440-9534-27076B706E29}" dt="2025-10-07T18:22:48.265" v="952" actId="21"/>
          <ac:spMkLst>
            <pc:docMk/>
            <pc:sldMk cId="3537718460" sldId="261"/>
            <ac:spMk id="9" creationId="{87216854-EDA6-EBE9-E41A-5F7EEC82D7BF}"/>
          </ac:spMkLst>
        </pc:spChg>
        <pc:picChg chg="add del mod">
          <ac:chgData name="Mahmoud Abd Elraof" userId="7b80b175651629bd" providerId="LiveId" clId="{590C06DD-5776-4440-9534-27076B706E29}" dt="2025-10-07T18:19:48.055" v="950" actId="478"/>
          <ac:picMkLst>
            <pc:docMk/>
            <pc:sldMk cId="3537718460" sldId="261"/>
            <ac:picMk id="6" creationId="{7C1DA202-CBC7-2EEC-6D4D-037A4C72B54E}"/>
          </ac:picMkLst>
        </pc:picChg>
      </pc:sldChg>
      <pc:sldChg chg="modSp del">
        <pc:chgData name="Mahmoud Abd Elraof" userId="7b80b175651629bd" providerId="LiveId" clId="{590C06DD-5776-4440-9534-27076B706E29}" dt="2025-10-07T18:09:59.586" v="901" actId="2696"/>
        <pc:sldMkLst>
          <pc:docMk/>
          <pc:sldMk cId="1899912658" sldId="267"/>
        </pc:sldMkLst>
        <pc:spChg chg="mod">
          <ac:chgData name="Mahmoud Abd Elraof" userId="7b80b175651629bd" providerId="LiveId" clId="{590C06DD-5776-4440-9534-27076B706E29}" dt="2025-10-07T16:57:41.397" v="313"/>
          <ac:spMkLst>
            <pc:docMk/>
            <pc:sldMk cId="1899912658" sldId="267"/>
            <ac:spMk id="2" creationId="{00000000-0000-0000-0000-000000000000}"/>
          </ac:spMkLst>
        </pc:spChg>
      </pc:sldChg>
      <pc:sldChg chg="addSp delSp modSp mod modAnim">
        <pc:chgData name="Mahmoud Abd Elraof" userId="7b80b175651629bd" providerId="LiveId" clId="{590C06DD-5776-4440-9534-27076B706E29}" dt="2025-10-07T18:18:11.460" v="944"/>
        <pc:sldMkLst>
          <pc:docMk/>
          <pc:sldMk cId="3874186726" sldId="268"/>
        </pc:sldMkLst>
        <pc:spChg chg="mod">
          <ac:chgData name="Mahmoud Abd Elraof" userId="7b80b175651629bd" providerId="LiveId" clId="{590C06DD-5776-4440-9534-27076B706E29}" dt="2025-10-07T18:18:11.460" v="944"/>
          <ac:spMkLst>
            <pc:docMk/>
            <pc:sldMk cId="3874186726" sldId="268"/>
            <ac:spMk id="2" creationId="{00000000-0000-0000-0000-000000000000}"/>
          </ac:spMkLst>
        </pc:spChg>
        <pc:spChg chg="del">
          <ac:chgData name="Mahmoud Abd Elraof" userId="7b80b175651629bd" providerId="LiveId" clId="{590C06DD-5776-4440-9534-27076B706E29}" dt="2025-10-07T17:02:24.983" v="358" actId="21"/>
          <ac:spMkLst>
            <pc:docMk/>
            <pc:sldMk cId="3874186726" sldId="268"/>
            <ac:spMk id="15" creationId="{A6DF52EA-A0AF-FE81-27F0-E1452605F929}"/>
          </ac:spMkLst>
        </pc:spChg>
        <pc:graphicFrameChg chg="add mod">
          <ac:chgData name="Mahmoud Abd Elraof" userId="7b80b175651629bd" providerId="LiveId" clId="{590C06DD-5776-4440-9534-27076B706E29}" dt="2025-10-07T17:03:10.235" v="374"/>
          <ac:graphicFrameMkLst>
            <pc:docMk/>
            <pc:sldMk cId="3874186726" sldId="268"/>
            <ac:graphicFrameMk id="3" creationId="{368956CE-9D4C-95D1-203D-94C19F1F8E85}"/>
          </ac:graphicFrameMkLst>
        </pc:graphicFrameChg>
        <pc:graphicFrameChg chg="mod">
          <ac:chgData name="Mahmoud Abd Elraof" userId="7b80b175651629bd" providerId="LiveId" clId="{590C06DD-5776-4440-9534-27076B706E29}" dt="2025-10-07T17:03:22.526" v="383" actId="1036"/>
          <ac:graphicFrameMkLst>
            <pc:docMk/>
            <pc:sldMk cId="3874186726" sldId="268"/>
            <ac:graphicFrameMk id="9" creationId="{B25DCED9-EF09-B84E-AAED-5B518CA43DE3}"/>
          </ac:graphicFrameMkLst>
        </pc:graphicFrameChg>
        <pc:graphicFrameChg chg="del mod modGraphic">
          <ac:chgData name="Mahmoud Abd Elraof" userId="7b80b175651629bd" providerId="LiveId" clId="{590C06DD-5776-4440-9534-27076B706E29}" dt="2025-10-07T17:02:24.983" v="358" actId="21"/>
          <ac:graphicFrameMkLst>
            <pc:docMk/>
            <pc:sldMk cId="3874186726" sldId="268"/>
            <ac:graphicFrameMk id="16" creationId="{8C51190C-8071-A03B-27C0-452C77DCC385}"/>
          </ac:graphicFrameMkLst>
        </pc:graphicFrameChg>
      </pc:sldChg>
      <pc:sldChg chg="addSp delSp modSp mod modAnim">
        <pc:chgData name="Mahmoud Abd Elraof" userId="7b80b175651629bd" providerId="LiveId" clId="{590C06DD-5776-4440-9534-27076B706E29}" dt="2025-10-07T18:12:00.479" v="912" actId="1076"/>
        <pc:sldMkLst>
          <pc:docMk/>
          <pc:sldMk cId="1330799582" sldId="269"/>
        </pc:sldMkLst>
        <pc:spChg chg="mod">
          <ac:chgData name="Mahmoud Abd Elraof" userId="7b80b175651629bd" providerId="LiveId" clId="{590C06DD-5776-4440-9534-27076B706E29}" dt="2025-10-07T17:14:38.064" v="524" actId="20577"/>
          <ac:spMkLst>
            <pc:docMk/>
            <pc:sldMk cId="1330799582" sldId="269"/>
            <ac:spMk id="2" creationId="{00000000-0000-0000-0000-000000000000}"/>
          </ac:spMkLst>
        </pc:spChg>
        <pc:spChg chg="mod">
          <ac:chgData name="Mahmoud Abd Elraof" userId="7b80b175651629bd" providerId="LiveId" clId="{590C06DD-5776-4440-9534-27076B706E29}" dt="2025-10-07T17:50:19.471" v="760" actId="1076"/>
          <ac:spMkLst>
            <pc:docMk/>
            <pc:sldMk cId="1330799582" sldId="269"/>
            <ac:spMk id="4" creationId="{B1E06492-73B2-B08C-AAF8-05F14C9B7A36}"/>
          </ac:spMkLst>
        </pc:spChg>
        <pc:spChg chg="mod">
          <ac:chgData name="Mahmoud Abd Elraof" userId="7b80b175651629bd" providerId="LiveId" clId="{590C06DD-5776-4440-9534-27076B706E29}" dt="2025-10-07T17:50:14.495" v="759" actId="1076"/>
          <ac:spMkLst>
            <pc:docMk/>
            <pc:sldMk cId="1330799582" sldId="269"/>
            <ac:spMk id="9" creationId="{81B4AC84-4325-52D6-9317-FE6391A9C1C3}"/>
          </ac:spMkLst>
        </pc:spChg>
        <pc:spChg chg="add mod">
          <ac:chgData name="Mahmoud Abd Elraof" userId="7b80b175651629bd" providerId="LiveId" clId="{590C06DD-5776-4440-9534-27076B706E29}" dt="2025-10-07T17:47:42.656" v="716"/>
          <ac:spMkLst>
            <pc:docMk/>
            <pc:sldMk cId="1330799582" sldId="269"/>
            <ac:spMk id="10" creationId="{2599A1BB-4932-65DE-4D92-63ED9A3FD67E}"/>
          </ac:spMkLst>
        </pc:spChg>
        <pc:spChg chg="add del mod">
          <ac:chgData name="Mahmoud Abd Elraof" userId="7b80b175651629bd" providerId="LiveId" clId="{590C06DD-5776-4440-9534-27076B706E29}" dt="2025-10-07T17:11:21.203" v="431" actId="478"/>
          <ac:spMkLst>
            <pc:docMk/>
            <pc:sldMk cId="1330799582" sldId="269"/>
            <ac:spMk id="11" creationId="{0CA8968E-6D61-3D28-54EA-9B9BEC118B7B}"/>
          </ac:spMkLst>
        </pc:spChg>
        <pc:graphicFrameChg chg="add del">
          <ac:chgData name="Mahmoud Abd Elraof" userId="7b80b175651629bd" providerId="LiveId" clId="{590C06DD-5776-4440-9534-27076B706E29}" dt="2025-10-07T17:05:42.285" v="408" actId="478"/>
          <ac:graphicFrameMkLst>
            <pc:docMk/>
            <pc:sldMk cId="1330799582" sldId="269"/>
            <ac:graphicFrameMk id="3" creationId="{EE729B2D-7665-4077-E750-8AA8A155B7DF}"/>
          </ac:graphicFrameMkLst>
        </pc:graphicFrameChg>
        <pc:graphicFrameChg chg="add mod">
          <ac:chgData name="Mahmoud Abd Elraof" userId="7b80b175651629bd" providerId="LiveId" clId="{590C06DD-5776-4440-9534-27076B706E29}" dt="2025-10-07T18:10:22.481" v="903"/>
          <ac:graphicFrameMkLst>
            <pc:docMk/>
            <pc:sldMk cId="1330799582" sldId="269"/>
            <ac:graphicFrameMk id="13" creationId="{F2B55FBD-F59F-6D4A-D331-C5E19A64D2EA}"/>
          </ac:graphicFrameMkLst>
        </pc:graphicFrameChg>
        <pc:picChg chg="add del mod">
          <ac:chgData name="Mahmoud Abd Elraof" userId="7b80b175651629bd" providerId="LiveId" clId="{590C06DD-5776-4440-9534-27076B706E29}" dt="2025-10-07T17:13:31.961" v="500" actId="478"/>
          <ac:picMkLst>
            <pc:docMk/>
            <pc:sldMk cId="1330799582" sldId="269"/>
            <ac:picMk id="5" creationId="{1C3D244C-7869-2A3A-833B-8854C0B577EE}"/>
          </ac:picMkLst>
        </pc:picChg>
        <pc:picChg chg="add del mod">
          <ac:chgData name="Mahmoud Abd Elraof" userId="7b80b175651629bd" providerId="LiveId" clId="{590C06DD-5776-4440-9534-27076B706E29}" dt="2025-10-07T18:12:00.479" v="912" actId="1076"/>
          <ac:picMkLst>
            <pc:docMk/>
            <pc:sldMk cId="1330799582" sldId="269"/>
            <ac:picMk id="7" creationId="{B1D5AB7B-6C4B-38FF-3D71-A95456164E84}"/>
          </ac:picMkLst>
        </pc:picChg>
        <pc:picChg chg="del mod">
          <ac:chgData name="Mahmoud Abd Elraof" userId="7b80b175651629bd" providerId="LiveId" clId="{590C06DD-5776-4440-9534-27076B706E29}" dt="2025-10-07T17:48:57.193" v="743" actId="478"/>
          <ac:picMkLst>
            <pc:docMk/>
            <pc:sldMk cId="1330799582" sldId="269"/>
            <ac:picMk id="8" creationId="{0F16B0DB-1103-C0E8-703E-B0C44069D430}"/>
          </ac:picMkLst>
        </pc:picChg>
        <pc:picChg chg="add del">
          <ac:chgData name="Mahmoud Abd Elraof" userId="7b80b175651629bd" providerId="LiveId" clId="{590C06DD-5776-4440-9534-27076B706E29}" dt="2025-10-07T17:05:57.097" v="412" actId="478"/>
          <ac:picMkLst>
            <pc:docMk/>
            <pc:sldMk cId="1330799582" sldId="269"/>
            <ac:picMk id="3076" creationId="{EB177614-D59D-C074-4F27-5D9F2F1ADDAC}"/>
          </ac:picMkLst>
        </pc:picChg>
      </pc:sldChg>
      <pc:sldChg chg="addSp modSp mod">
        <pc:chgData name="Mahmoud Abd Elraof" userId="7b80b175651629bd" providerId="LiveId" clId="{590C06DD-5776-4440-9534-27076B706E29}" dt="2025-11-13T14:02:18.611" v="1261"/>
        <pc:sldMkLst>
          <pc:docMk/>
          <pc:sldMk cId="2946412167" sldId="270"/>
        </pc:sldMkLst>
        <pc:spChg chg="add mod">
          <ac:chgData name="Mahmoud Abd Elraof" userId="7b80b175651629bd" providerId="LiveId" clId="{590C06DD-5776-4440-9534-27076B706E29}" dt="2025-10-07T16:53:14.461" v="276" actId="207"/>
          <ac:spMkLst>
            <pc:docMk/>
            <pc:sldMk cId="2946412167" sldId="270"/>
            <ac:spMk id="2" creationId="{AEB74B5C-3C0D-646A-A2AE-9297F9B96863}"/>
          </ac:spMkLst>
        </pc:spChg>
        <pc:spChg chg="add mod">
          <ac:chgData name="Mahmoud Abd Elraof" userId="7b80b175651629bd" providerId="LiveId" clId="{590C06DD-5776-4440-9534-27076B706E29}" dt="2025-11-13T14:02:18.611" v="1261"/>
          <ac:spMkLst>
            <pc:docMk/>
            <pc:sldMk cId="2946412167" sldId="270"/>
            <ac:spMk id="3" creationId="{FDC59D87-8387-EE74-5AB0-F0615F4CAEDB}"/>
          </ac:spMkLst>
        </pc:spChg>
        <pc:spChg chg="mod">
          <ac:chgData name="Mahmoud Abd Elraof" userId="7b80b175651629bd" providerId="LiveId" clId="{590C06DD-5776-4440-9534-27076B706E29}" dt="2025-10-07T17:00:21.254" v="346" actId="2711"/>
          <ac:spMkLst>
            <pc:docMk/>
            <pc:sldMk cId="2946412167" sldId="270"/>
            <ac:spMk id="5" creationId="{8158CD80-132B-E9AC-3563-F8405C8F4AD6}"/>
          </ac:spMkLst>
        </pc:spChg>
        <pc:spChg chg="mod">
          <ac:chgData name="Mahmoud Abd Elraof" userId="7b80b175651629bd" providerId="LiveId" clId="{590C06DD-5776-4440-9534-27076B706E29}" dt="2025-11-13T14:01:08.071" v="1246" actId="207"/>
          <ac:spMkLst>
            <pc:docMk/>
            <pc:sldMk cId="2946412167" sldId="270"/>
            <ac:spMk id="6" creationId="{39FA7BC8-C524-4A48-7B63-AED818FD97E0}"/>
          </ac:spMkLst>
        </pc:spChg>
        <pc:spChg chg="add">
          <ac:chgData name="Mahmoud Abd Elraof" userId="7b80b175651629bd" providerId="LiveId" clId="{590C06DD-5776-4440-9534-27076B706E29}" dt="2025-10-07T16:42:09.906" v="108"/>
          <ac:spMkLst>
            <pc:docMk/>
            <pc:sldMk cId="2946412167" sldId="270"/>
            <ac:spMk id="7" creationId="{880B6CFB-E490-A2BF-053F-093064BDBE59}"/>
          </ac:spMkLst>
        </pc:spChg>
        <pc:spChg chg="mod">
          <ac:chgData name="Mahmoud Abd Elraof" userId="7b80b175651629bd" providerId="LiveId" clId="{590C06DD-5776-4440-9534-27076B706E29}" dt="2025-10-07T16:53:12.295" v="275" actId="207"/>
          <ac:spMkLst>
            <pc:docMk/>
            <pc:sldMk cId="2946412167" sldId="270"/>
            <ac:spMk id="8" creationId="{A714B4F1-3ECC-D804-2F35-59CE888C40A2}"/>
          </ac:spMkLst>
        </pc:spChg>
        <pc:spChg chg="add">
          <ac:chgData name="Mahmoud Abd Elraof" userId="7b80b175651629bd" providerId="LiveId" clId="{590C06DD-5776-4440-9534-27076B706E29}" dt="2025-10-07T16:42:26.136" v="118"/>
          <ac:spMkLst>
            <pc:docMk/>
            <pc:sldMk cId="2946412167" sldId="270"/>
            <ac:spMk id="9" creationId="{28D966CC-DD72-549C-81A0-E95E1B6CE6DD}"/>
          </ac:spMkLst>
        </pc:spChg>
        <pc:graphicFrameChg chg="mod modGraphic">
          <ac:chgData name="Mahmoud Abd Elraof" userId="7b80b175651629bd" providerId="LiveId" clId="{590C06DD-5776-4440-9534-27076B706E29}" dt="2025-10-07T16:35:35.800" v="3" actId="1076"/>
          <ac:graphicFrameMkLst>
            <pc:docMk/>
            <pc:sldMk cId="2946412167" sldId="270"/>
            <ac:graphicFrameMk id="4" creationId="{4B2CBED9-6539-4FAB-4769-12A576C6F7D2}"/>
          </ac:graphicFrameMkLst>
        </pc:graphicFrameChg>
        <pc:picChg chg="add mod">
          <ac:chgData name="Mahmoud Abd Elraof" userId="7b80b175651629bd" providerId="LiveId" clId="{590C06DD-5776-4440-9534-27076B706E29}" dt="2025-10-07T18:11:40.449" v="911" actId="1076"/>
          <ac:picMkLst>
            <pc:docMk/>
            <pc:sldMk cId="2946412167" sldId="270"/>
            <ac:picMk id="10" creationId="{FC7ECD3E-1775-517D-5B22-D5954C023624}"/>
          </ac:picMkLst>
        </pc:picChg>
      </pc:sldChg>
      <pc:sldChg chg="addSp delSp modSp mod delAnim modAnim">
        <pc:chgData name="Mahmoud Abd Elraof" userId="7b80b175651629bd" providerId="LiveId" clId="{590C06DD-5776-4440-9534-27076B706E29}" dt="2025-10-07T18:44:57.158" v="1018" actId="1076"/>
        <pc:sldMkLst>
          <pc:docMk/>
          <pc:sldMk cId="2708665291" sldId="271"/>
        </pc:sldMkLst>
        <pc:spChg chg="mod">
          <ac:chgData name="Mahmoud Abd Elraof" userId="7b80b175651629bd" providerId="LiveId" clId="{590C06DD-5776-4440-9534-27076B706E29}" dt="2025-10-07T17:22:21.152" v="603" actId="1076"/>
          <ac:spMkLst>
            <pc:docMk/>
            <pc:sldMk cId="2708665291" sldId="271"/>
            <ac:spMk id="2" creationId="{26B874F0-190B-F482-C9AE-470A792444E3}"/>
          </ac:spMkLst>
        </pc:spChg>
        <pc:spChg chg="mod">
          <ac:chgData name="Mahmoud Abd Elraof" userId="7b80b175651629bd" providerId="LiveId" clId="{590C06DD-5776-4440-9534-27076B706E29}" dt="2025-10-07T18:44:50.624" v="1016" actId="14100"/>
          <ac:spMkLst>
            <pc:docMk/>
            <pc:sldMk cId="2708665291" sldId="271"/>
            <ac:spMk id="3" creationId="{1A217DB8-441C-555B-A069-03BACB05C640}"/>
          </ac:spMkLst>
        </pc:spChg>
        <pc:spChg chg="add del mod">
          <ac:chgData name="Mahmoud Abd Elraof" userId="7b80b175651629bd" providerId="LiveId" clId="{590C06DD-5776-4440-9534-27076B706E29}" dt="2025-10-07T16:59:17.846" v="335" actId="478"/>
          <ac:spMkLst>
            <pc:docMk/>
            <pc:sldMk cId="2708665291" sldId="271"/>
            <ac:spMk id="4" creationId="{49FF106E-C738-8E6C-885E-67911E543FC9}"/>
          </ac:spMkLst>
        </pc:spChg>
        <pc:spChg chg="del mod">
          <ac:chgData name="Mahmoud Abd Elraof" userId="7b80b175651629bd" providerId="LiveId" clId="{590C06DD-5776-4440-9534-27076B706E29}" dt="2025-10-07T16:58:59.565" v="333" actId="478"/>
          <ac:spMkLst>
            <pc:docMk/>
            <pc:sldMk cId="2708665291" sldId="271"/>
            <ac:spMk id="5" creationId="{4018ED10-CD11-4441-2D3E-3BBB8F081008}"/>
          </ac:spMkLst>
        </pc:spChg>
        <pc:spChg chg="add mod">
          <ac:chgData name="Mahmoud Abd Elraof" userId="7b80b175651629bd" providerId="LiveId" clId="{590C06DD-5776-4440-9534-27076B706E29}" dt="2025-10-07T17:20:44.124" v="580" actId="1076"/>
          <ac:spMkLst>
            <pc:docMk/>
            <pc:sldMk cId="2708665291" sldId="271"/>
            <ac:spMk id="15" creationId="{A6DF52EA-A0AF-FE81-27F0-E1452605F929}"/>
          </ac:spMkLst>
        </pc:spChg>
        <pc:graphicFrameChg chg="add del mod">
          <ac:chgData name="Mahmoud Abd Elraof" userId="7b80b175651629bd" providerId="LiveId" clId="{590C06DD-5776-4440-9534-27076B706E29}" dt="2025-10-07T17:21:04.819" v="584" actId="478"/>
          <ac:graphicFrameMkLst>
            <pc:docMk/>
            <pc:sldMk cId="2708665291" sldId="271"/>
            <ac:graphicFrameMk id="6" creationId="{D75B7747-641D-0879-7566-46BE95492177}"/>
          </ac:graphicFrameMkLst>
        </pc:graphicFrameChg>
        <pc:graphicFrameChg chg="add mod modGraphic">
          <ac:chgData name="Mahmoud Abd Elraof" userId="7b80b175651629bd" providerId="LiveId" clId="{590C06DD-5776-4440-9534-27076B706E29}" dt="2025-10-07T17:21:21.800" v="589" actId="1076"/>
          <ac:graphicFrameMkLst>
            <pc:docMk/>
            <pc:sldMk cId="2708665291" sldId="271"/>
            <ac:graphicFrameMk id="16" creationId="{8C51190C-8071-A03B-27C0-452C77DCC385}"/>
          </ac:graphicFrameMkLst>
        </pc:graphicFrameChg>
        <pc:picChg chg="add del mod">
          <ac:chgData name="Mahmoud Abd Elraof" userId="7b80b175651629bd" providerId="LiveId" clId="{590C06DD-5776-4440-9534-27076B706E29}" dt="2025-10-07T18:15:26.012" v="913" actId="478"/>
          <ac:picMkLst>
            <pc:docMk/>
            <pc:sldMk cId="2708665291" sldId="271"/>
            <ac:picMk id="8" creationId="{4D1B2DAC-57DE-755C-5D66-870EB939F8DA}"/>
          </ac:picMkLst>
        </pc:picChg>
        <pc:picChg chg="add del mod">
          <ac:chgData name="Mahmoud Abd Elraof" userId="7b80b175651629bd" providerId="LiveId" clId="{590C06DD-5776-4440-9534-27076B706E29}" dt="2025-10-07T18:43:49.500" v="1005" actId="478"/>
          <ac:picMkLst>
            <pc:docMk/>
            <pc:sldMk cId="2708665291" sldId="271"/>
            <ac:picMk id="10" creationId="{42AAA38F-5EC2-F8C8-B27C-829375D6919B}"/>
          </ac:picMkLst>
        </pc:picChg>
        <pc:picChg chg="add mod">
          <ac:chgData name="Mahmoud Abd Elraof" userId="7b80b175651629bd" providerId="LiveId" clId="{590C06DD-5776-4440-9534-27076B706E29}" dt="2025-10-07T18:44:57.158" v="1018" actId="1076"/>
          <ac:picMkLst>
            <pc:docMk/>
            <pc:sldMk cId="2708665291" sldId="271"/>
            <ac:picMk id="12" creationId="{648BD5AB-2E6B-CCE0-C6A8-F5E8ACCAC4CE}"/>
          </ac:picMkLst>
        </pc:picChg>
        <pc:picChg chg="del mod">
          <ac:chgData name="Mahmoud Abd Elraof" userId="7b80b175651629bd" providerId="LiveId" clId="{590C06DD-5776-4440-9534-27076B706E29}" dt="2025-10-07T16:59:43.558" v="341" actId="478"/>
          <ac:picMkLst>
            <pc:docMk/>
            <pc:sldMk cId="2708665291" sldId="271"/>
            <ac:picMk id="2052" creationId="{0D3F96FD-12FE-3B92-CAB2-8F19C27EC887}"/>
          </ac:picMkLst>
        </pc:picChg>
      </pc:sldChg>
      <pc:sldChg chg="addSp delSp modSp del mod">
        <pc:chgData name="Mahmoud Abd Elraof" userId="7b80b175651629bd" providerId="LiveId" clId="{590C06DD-5776-4440-9534-27076B706E29}" dt="2025-10-07T17:03:48.004" v="386" actId="2696"/>
        <pc:sldMkLst>
          <pc:docMk/>
          <pc:sldMk cId="3326631117" sldId="272"/>
        </pc:sldMkLst>
        <pc:spChg chg="mod">
          <ac:chgData name="Mahmoud Abd Elraof" userId="7b80b175651629bd" providerId="LiveId" clId="{590C06DD-5776-4440-9534-27076B706E29}" dt="2025-10-07T16:57:41.397" v="313"/>
          <ac:spMkLst>
            <pc:docMk/>
            <pc:sldMk cId="3326631117" sldId="272"/>
            <ac:spMk id="2" creationId="{B400E4A8-3EFA-AD21-BF28-8D9F23B2C25C}"/>
          </ac:spMkLst>
        </pc:spChg>
        <pc:spChg chg="add mod">
          <ac:chgData name="Mahmoud Abd Elraof" userId="7b80b175651629bd" providerId="LiveId" clId="{590C06DD-5776-4440-9534-27076B706E29}" dt="2025-10-07T17:03:39.039" v="385"/>
          <ac:spMkLst>
            <pc:docMk/>
            <pc:sldMk cId="3326631117" sldId="272"/>
            <ac:spMk id="4" creationId="{4100E981-3F62-DA98-3223-D65C94B4A2D7}"/>
          </ac:spMkLst>
        </pc:spChg>
        <pc:spChg chg="del">
          <ac:chgData name="Mahmoud Abd Elraof" userId="7b80b175651629bd" providerId="LiveId" clId="{590C06DD-5776-4440-9534-27076B706E29}" dt="2025-10-07T17:03:32.342" v="384" actId="478"/>
          <ac:spMkLst>
            <pc:docMk/>
            <pc:sldMk cId="3326631117" sldId="272"/>
            <ac:spMk id="17" creationId="{D2DC777C-3ED3-3D3D-DA3B-E37697EC065A}"/>
          </ac:spMkLst>
        </pc:spChg>
      </pc:sldChg>
      <pc:sldChg chg="modSp del">
        <pc:chgData name="Mahmoud Abd Elraof" userId="7b80b175651629bd" providerId="LiveId" clId="{590C06DD-5776-4440-9534-27076B706E29}" dt="2025-10-07T18:10:39.184" v="906" actId="2696"/>
        <pc:sldMkLst>
          <pc:docMk/>
          <pc:sldMk cId="436769329" sldId="274"/>
        </pc:sldMkLst>
        <pc:spChg chg="mod">
          <ac:chgData name="Mahmoud Abd Elraof" userId="7b80b175651629bd" providerId="LiveId" clId="{590C06DD-5776-4440-9534-27076B706E29}" dt="2025-10-07T16:57:41.397" v="313"/>
          <ac:spMkLst>
            <pc:docMk/>
            <pc:sldMk cId="436769329" sldId="274"/>
            <ac:spMk id="2" creationId="{765E144A-5B9E-0FCE-786A-37E005F0D66B}"/>
          </ac:spMkLst>
        </pc:spChg>
      </pc:sldChg>
      <pc:sldChg chg="modSp del">
        <pc:chgData name="Mahmoud Abd Elraof" userId="7b80b175651629bd" providerId="LiveId" clId="{590C06DD-5776-4440-9534-27076B706E29}" dt="2025-10-07T18:11:07.841" v="909" actId="2696"/>
        <pc:sldMkLst>
          <pc:docMk/>
          <pc:sldMk cId="3847696788" sldId="276"/>
        </pc:sldMkLst>
        <pc:spChg chg="mod">
          <ac:chgData name="Mahmoud Abd Elraof" userId="7b80b175651629bd" providerId="LiveId" clId="{590C06DD-5776-4440-9534-27076B706E29}" dt="2025-10-07T16:57:41.397" v="313"/>
          <ac:spMkLst>
            <pc:docMk/>
            <pc:sldMk cId="3847696788" sldId="276"/>
            <ac:spMk id="2" creationId="{ED6C3E79-E6B3-69AC-C9FD-D44A5E61AE7A}"/>
          </ac:spMkLst>
        </pc:spChg>
      </pc:sldChg>
      <pc:sldChg chg="modSp del">
        <pc:chgData name="Mahmoud Abd Elraof" userId="7b80b175651629bd" providerId="LiveId" clId="{590C06DD-5776-4440-9534-27076B706E29}" dt="2025-10-07T18:09:45.320" v="898" actId="2696"/>
        <pc:sldMkLst>
          <pc:docMk/>
          <pc:sldMk cId="295801301" sldId="277"/>
        </pc:sldMkLst>
        <pc:spChg chg="mod">
          <ac:chgData name="Mahmoud Abd Elraof" userId="7b80b175651629bd" providerId="LiveId" clId="{590C06DD-5776-4440-9534-27076B706E29}" dt="2025-10-07T16:57:41.397" v="313"/>
          <ac:spMkLst>
            <pc:docMk/>
            <pc:sldMk cId="295801301" sldId="277"/>
            <ac:spMk id="2" creationId="{FE00881A-13C5-9F1B-0622-DD88E637B768}"/>
          </ac:spMkLst>
        </pc:spChg>
      </pc:sldChg>
      <pc:sldChg chg="addSp delSp modSp mod modAnim">
        <pc:chgData name="Mahmoud Abd Elraof" userId="7b80b175651629bd" providerId="LiveId" clId="{590C06DD-5776-4440-9534-27076B706E29}" dt="2025-10-07T18:47:48.871" v="1097" actId="1076"/>
        <pc:sldMkLst>
          <pc:docMk/>
          <pc:sldMk cId="384971983" sldId="278"/>
        </pc:sldMkLst>
        <pc:spChg chg="mod">
          <ac:chgData name="Mahmoud Abd Elraof" userId="7b80b175651629bd" providerId="LiveId" clId="{590C06DD-5776-4440-9534-27076B706E29}" dt="2025-10-07T18:18:11.460" v="944"/>
          <ac:spMkLst>
            <pc:docMk/>
            <pc:sldMk cId="384971983" sldId="278"/>
            <ac:spMk id="2" creationId="{FFBDEFF5-9FFF-B14D-6FB4-F46C6438EB2F}"/>
          </ac:spMkLst>
        </pc:spChg>
        <pc:spChg chg="del mod">
          <ac:chgData name="Mahmoud Abd Elraof" userId="7b80b175651629bd" providerId="LiveId" clId="{590C06DD-5776-4440-9534-27076B706E29}" dt="2025-10-07T17:16:24.906" v="542" actId="478"/>
          <ac:spMkLst>
            <pc:docMk/>
            <pc:sldMk cId="384971983" sldId="278"/>
            <ac:spMk id="5" creationId="{26403FE6-ECFE-03FA-74E9-F2C320010C93}"/>
          </ac:spMkLst>
        </pc:spChg>
        <pc:spChg chg="del mod">
          <ac:chgData name="Mahmoud Abd Elraof" userId="7b80b175651629bd" providerId="LiveId" clId="{590C06DD-5776-4440-9534-27076B706E29}" dt="2025-10-07T18:06:23.880" v="870"/>
          <ac:spMkLst>
            <pc:docMk/>
            <pc:sldMk cId="384971983" sldId="278"/>
            <ac:spMk id="9" creationId="{26AB88ED-4D67-9BA2-B463-40FF681CCF8F}"/>
          </ac:spMkLst>
        </pc:spChg>
        <pc:spChg chg="del mod">
          <ac:chgData name="Mahmoud Abd Elraof" userId="7b80b175651629bd" providerId="LiveId" clId="{590C06DD-5776-4440-9534-27076B706E29}" dt="2025-10-07T17:41:36.321" v="606" actId="478"/>
          <ac:spMkLst>
            <pc:docMk/>
            <pc:sldMk cId="384971983" sldId="278"/>
            <ac:spMk id="10" creationId="{66A69940-1F7F-ACC7-243E-EA914865AF4F}"/>
          </ac:spMkLst>
        </pc:spChg>
        <pc:spChg chg="add mod">
          <ac:chgData name="Mahmoud Abd Elraof" userId="7b80b175651629bd" providerId="LiveId" clId="{590C06DD-5776-4440-9534-27076B706E29}" dt="2025-10-07T18:47:48.871" v="1097" actId="1076"/>
          <ac:spMkLst>
            <pc:docMk/>
            <pc:sldMk cId="384971983" sldId="278"/>
            <ac:spMk id="14" creationId="{035435BB-DEAE-F0CA-8451-E15F5460207E}"/>
          </ac:spMkLst>
        </pc:spChg>
        <pc:graphicFrameChg chg="add mod">
          <ac:chgData name="Mahmoud Abd Elraof" userId="7b80b175651629bd" providerId="LiveId" clId="{590C06DD-5776-4440-9534-27076B706E29}" dt="2025-10-07T18:10:27.574" v="904"/>
          <ac:graphicFrameMkLst>
            <pc:docMk/>
            <pc:sldMk cId="384971983" sldId="278"/>
            <ac:graphicFrameMk id="13" creationId="{DF3B75AE-4A07-A509-D918-BFD7D7C43A53}"/>
          </ac:graphicFrameMkLst>
        </pc:graphicFrameChg>
        <pc:picChg chg="del">
          <ac:chgData name="Mahmoud Abd Elraof" userId="7b80b175651629bd" providerId="LiveId" clId="{590C06DD-5776-4440-9534-27076B706E29}" dt="2025-10-07T17:22:56.885" v="605" actId="478"/>
          <ac:picMkLst>
            <pc:docMk/>
            <pc:sldMk cId="384971983" sldId="278"/>
            <ac:picMk id="3" creationId="{834FFA4E-65AA-E2D6-7A86-136B8F563FF0}"/>
          </ac:picMkLst>
        </pc:picChg>
        <pc:picChg chg="del">
          <ac:chgData name="Mahmoud Abd Elraof" userId="7b80b175651629bd" providerId="LiveId" clId="{590C06DD-5776-4440-9534-27076B706E29}" dt="2025-10-07T17:15:22.777" v="536" actId="478"/>
          <ac:picMkLst>
            <pc:docMk/>
            <pc:sldMk cId="384971983" sldId="278"/>
            <ac:picMk id="6" creationId="{8BE1854C-9843-36E8-AD3D-BC8A8D3189F2}"/>
          </ac:picMkLst>
        </pc:picChg>
        <pc:picChg chg="add mod">
          <ac:chgData name="Mahmoud Abd Elraof" userId="7b80b175651629bd" providerId="LiveId" clId="{590C06DD-5776-4440-9534-27076B706E29}" dt="2025-10-07T18:46:08.743" v="1023" actId="1076"/>
          <ac:picMkLst>
            <pc:docMk/>
            <pc:sldMk cId="384971983" sldId="278"/>
            <ac:picMk id="7" creationId="{AA943710-03E5-0106-6307-B6EDB5593F4A}"/>
          </ac:picMkLst>
        </pc:picChg>
        <pc:picChg chg="add mod">
          <ac:chgData name="Mahmoud Abd Elraof" userId="7b80b175651629bd" providerId="LiveId" clId="{590C06DD-5776-4440-9534-27076B706E29}" dt="2025-10-07T18:46:06.593" v="1022" actId="1076"/>
          <ac:picMkLst>
            <pc:docMk/>
            <pc:sldMk cId="384971983" sldId="278"/>
            <ac:picMk id="11" creationId="{39D8A12F-00C2-E576-CE6A-482B7A456700}"/>
          </ac:picMkLst>
        </pc:picChg>
        <pc:picChg chg="del">
          <ac:chgData name="Mahmoud Abd Elraof" userId="7b80b175651629bd" providerId="LiveId" clId="{590C06DD-5776-4440-9534-27076B706E29}" dt="2025-10-07T18:06:25.713" v="871" actId="478"/>
          <ac:picMkLst>
            <pc:docMk/>
            <pc:sldMk cId="384971983" sldId="278"/>
            <ac:picMk id="12" creationId="{AE59E280-271A-14AB-FF55-5B1472E2A99F}"/>
          </ac:picMkLst>
        </pc:picChg>
      </pc:sldChg>
      <pc:sldChg chg="modSp del">
        <pc:chgData name="Mahmoud Abd Elraof" userId="7b80b175651629bd" providerId="LiveId" clId="{590C06DD-5776-4440-9534-27076B706E29}" dt="2025-10-07T18:08:43.834" v="892" actId="2696"/>
        <pc:sldMkLst>
          <pc:docMk/>
          <pc:sldMk cId="1609270426" sldId="281"/>
        </pc:sldMkLst>
        <pc:spChg chg="mod">
          <ac:chgData name="Mahmoud Abd Elraof" userId="7b80b175651629bd" providerId="LiveId" clId="{590C06DD-5776-4440-9534-27076B706E29}" dt="2025-10-07T16:57:41.397" v="313"/>
          <ac:spMkLst>
            <pc:docMk/>
            <pc:sldMk cId="1609270426" sldId="281"/>
            <ac:spMk id="2" creationId="{A4924852-8CE2-2A59-4A63-A21F551F7ED7}"/>
          </ac:spMkLst>
        </pc:spChg>
      </pc:sldChg>
      <pc:sldChg chg="modSp del">
        <pc:chgData name="Mahmoud Abd Elraof" userId="7b80b175651629bd" providerId="LiveId" clId="{590C06DD-5776-4440-9534-27076B706E29}" dt="2025-10-07T18:08:52.909" v="893" actId="2696"/>
        <pc:sldMkLst>
          <pc:docMk/>
          <pc:sldMk cId="1432320197" sldId="282"/>
        </pc:sldMkLst>
        <pc:spChg chg="mod">
          <ac:chgData name="Mahmoud Abd Elraof" userId="7b80b175651629bd" providerId="LiveId" clId="{590C06DD-5776-4440-9534-27076B706E29}" dt="2025-10-07T16:57:41.397" v="313"/>
          <ac:spMkLst>
            <pc:docMk/>
            <pc:sldMk cId="1432320197" sldId="282"/>
            <ac:spMk id="2" creationId="{E0679AEA-D894-2B3D-8034-6FD256B9CA0F}"/>
          </ac:spMkLst>
        </pc:spChg>
      </pc:sldChg>
      <pc:sldChg chg="delSp modSp del mod">
        <pc:chgData name="Mahmoud Abd Elraof" userId="7b80b175651629bd" providerId="LiveId" clId="{590C06DD-5776-4440-9534-27076B706E29}" dt="2025-10-07T18:09:24.952" v="896" actId="2696"/>
        <pc:sldMkLst>
          <pc:docMk/>
          <pc:sldMk cId="513277089" sldId="283"/>
        </pc:sldMkLst>
        <pc:spChg chg="mod">
          <ac:chgData name="Mahmoud Abd Elraof" userId="7b80b175651629bd" providerId="LiveId" clId="{590C06DD-5776-4440-9534-27076B706E29}" dt="2025-10-07T16:57:41.397" v="313"/>
          <ac:spMkLst>
            <pc:docMk/>
            <pc:sldMk cId="513277089" sldId="283"/>
            <ac:spMk id="2" creationId="{CBE0483F-A71C-52CD-79BD-BD4CB56F25F8}"/>
          </ac:spMkLst>
        </pc:spChg>
        <pc:picChg chg="del">
          <ac:chgData name="Mahmoud Abd Elraof" userId="7b80b175651629bd" providerId="LiveId" clId="{590C06DD-5776-4440-9534-27076B706E29}" dt="2025-10-07T18:09:00.411" v="894" actId="478"/>
          <ac:picMkLst>
            <pc:docMk/>
            <pc:sldMk cId="513277089" sldId="283"/>
            <ac:picMk id="6" creationId="{670B3E6A-D084-A5ED-1C3B-02057EF47B0B}"/>
          </ac:picMkLst>
        </pc:picChg>
      </pc:sldChg>
      <pc:sldChg chg="modSp del">
        <pc:chgData name="Mahmoud Abd Elraof" userId="7b80b175651629bd" providerId="LiveId" clId="{590C06DD-5776-4440-9534-27076B706E29}" dt="2025-10-07T18:09:35.698" v="897" actId="2696"/>
        <pc:sldMkLst>
          <pc:docMk/>
          <pc:sldMk cId="4117722066" sldId="284"/>
        </pc:sldMkLst>
        <pc:spChg chg="mod">
          <ac:chgData name="Mahmoud Abd Elraof" userId="7b80b175651629bd" providerId="LiveId" clId="{590C06DD-5776-4440-9534-27076B706E29}" dt="2025-10-07T16:57:41.397" v="313"/>
          <ac:spMkLst>
            <pc:docMk/>
            <pc:sldMk cId="4117722066" sldId="284"/>
            <ac:spMk id="2" creationId="{2F57AF1F-EFCC-6251-490C-2A6B6391F9DE}"/>
          </ac:spMkLst>
        </pc:spChg>
      </pc:sldChg>
      <pc:sldChg chg="modSp del">
        <pc:chgData name="Mahmoud Abd Elraof" userId="7b80b175651629bd" providerId="LiveId" clId="{590C06DD-5776-4440-9534-27076B706E29}" dt="2025-10-07T18:10:06.436" v="902" actId="2696"/>
        <pc:sldMkLst>
          <pc:docMk/>
          <pc:sldMk cId="904167038" sldId="285"/>
        </pc:sldMkLst>
        <pc:spChg chg="mod">
          <ac:chgData name="Mahmoud Abd Elraof" userId="7b80b175651629bd" providerId="LiveId" clId="{590C06DD-5776-4440-9534-27076B706E29}" dt="2025-10-07T16:57:41.397" v="313"/>
          <ac:spMkLst>
            <pc:docMk/>
            <pc:sldMk cId="904167038" sldId="285"/>
            <ac:spMk id="2" creationId="{B3C81164-37F5-8560-28AE-7EC31591478F}"/>
          </ac:spMkLst>
        </pc:spChg>
      </pc:sldChg>
      <pc:sldChg chg="addSp delSp modSp add del mod">
        <pc:chgData name="Mahmoud Abd Elraof" userId="7b80b175651629bd" providerId="LiveId" clId="{590C06DD-5776-4440-9534-27076B706E29}" dt="2025-10-07T17:50:39.450" v="761" actId="2696"/>
        <pc:sldMkLst>
          <pc:docMk/>
          <pc:sldMk cId="520317401" sldId="286"/>
        </pc:sldMkLst>
        <pc:spChg chg="mod">
          <ac:chgData name="Mahmoud Abd Elraof" userId="7b80b175651629bd" providerId="LiveId" clId="{590C06DD-5776-4440-9534-27076B706E29}" dt="2025-10-07T17:46:15.687" v="708" actId="1076"/>
          <ac:spMkLst>
            <pc:docMk/>
            <pc:sldMk cId="520317401" sldId="286"/>
            <ac:spMk id="4" creationId="{B1E06492-73B2-B08C-AAF8-05F14C9B7A36}"/>
          </ac:spMkLst>
        </pc:spChg>
        <pc:picChg chg="add del mod">
          <ac:chgData name="Mahmoud Abd Elraof" userId="7b80b175651629bd" providerId="LiveId" clId="{590C06DD-5776-4440-9534-27076B706E29}" dt="2025-10-07T17:47:25.170" v="713" actId="478"/>
          <ac:picMkLst>
            <pc:docMk/>
            <pc:sldMk cId="520317401" sldId="286"/>
            <ac:picMk id="5" creationId="{E066C9F3-C058-B509-B934-B69ACC3A0ECC}"/>
          </ac:picMkLst>
        </pc:picChg>
        <pc:picChg chg="del">
          <ac:chgData name="Mahmoud Abd Elraof" userId="7b80b175651629bd" providerId="LiveId" clId="{590C06DD-5776-4440-9534-27076B706E29}" dt="2025-10-07T17:46:10.881" v="707" actId="478"/>
          <ac:picMkLst>
            <pc:docMk/>
            <pc:sldMk cId="520317401" sldId="286"/>
            <ac:picMk id="7" creationId="{B1D5AB7B-6C4B-38FF-3D71-A95456164E84}"/>
          </ac:picMkLst>
        </pc:picChg>
        <pc:picChg chg="mod">
          <ac:chgData name="Mahmoud Abd Elraof" userId="7b80b175651629bd" providerId="LiveId" clId="{590C06DD-5776-4440-9534-27076B706E29}" dt="2025-10-07T17:43:12.619" v="632" actId="1076"/>
          <ac:picMkLst>
            <pc:docMk/>
            <pc:sldMk cId="520317401" sldId="286"/>
            <ac:picMk id="8" creationId="{0F16B0DB-1103-C0E8-703E-B0C44069D430}"/>
          </ac:picMkLst>
        </pc:picChg>
      </pc:sldChg>
      <pc:sldChg chg="addSp delSp modSp add mod setBg modAnim">
        <pc:chgData name="Mahmoud Abd Elraof" userId="7b80b175651629bd" providerId="LiveId" clId="{590C06DD-5776-4440-9534-27076B706E29}" dt="2025-11-13T13:19:24.624" v="1101" actId="20577"/>
        <pc:sldMkLst>
          <pc:docMk/>
          <pc:sldMk cId="1285844463" sldId="286"/>
        </pc:sldMkLst>
        <pc:spChg chg="mod">
          <ac:chgData name="Mahmoud Abd Elraof" userId="7b80b175651629bd" providerId="LiveId" clId="{590C06DD-5776-4440-9534-27076B706E29}" dt="2025-11-13T13:19:24.624" v="1101" actId="20577"/>
          <ac:spMkLst>
            <pc:docMk/>
            <pc:sldMk cId="1285844463" sldId="286"/>
            <ac:spMk id="2" creationId="{FFBDEFF5-9FFF-B14D-6FB4-F46C6438EB2F}"/>
          </ac:spMkLst>
        </pc:spChg>
        <pc:spChg chg="del mod">
          <ac:chgData name="Mahmoud Abd Elraof" userId="7b80b175651629bd" providerId="LiveId" clId="{590C06DD-5776-4440-9534-27076B706E29}" dt="2025-10-07T18:07:08.168" v="886" actId="478"/>
          <ac:spMkLst>
            <pc:docMk/>
            <pc:sldMk cId="1285844463" sldId="286"/>
            <ac:spMk id="9" creationId="{26AB88ED-4D67-9BA2-B463-40FF681CCF8F}"/>
          </ac:spMkLst>
        </pc:spChg>
        <pc:graphicFrameChg chg="add mod">
          <ac:chgData name="Mahmoud Abd Elraof" userId="7b80b175651629bd" providerId="LiveId" clId="{590C06DD-5776-4440-9534-27076B706E29}" dt="2025-10-07T18:10:32.268" v="905"/>
          <ac:graphicFrameMkLst>
            <pc:docMk/>
            <pc:sldMk cId="1285844463" sldId="286"/>
            <ac:graphicFrameMk id="5" creationId="{68F4D1C4-76F7-96B2-D920-0D13ED0CF636}"/>
          </ac:graphicFrameMkLst>
        </pc:graphicFrameChg>
        <pc:picChg chg="add mod">
          <ac:chgData name="Mahmoud Abd Elraof" userId="7b80b175651629bd" providerId="LiveId" clId="{590C06DD-5776-4440-9534-27076B706E29}" dt="2025-10-07T18:07:28.320" v="891" actId="1036"/>
          <ac:picMkLst>
            <pc:docMk/>
            <pc:sldMk cId="1285844463" sldId="286"/>
            <ac:picMk id="4" creationId="{7B7CC859-779A-1E50-57CC-970D23B52248}"/>
          </ac:picMkLst>
        </pc:picChg>
        <pc:picChg chg="del">
          <ac:chgData name="Mahmoud Abd Elraof" userId="7b80b175651629bd" providerId="LiveId" clId="{590C06DD-5776-4440-9534-27076B706E29}" dt="2025-10-07T17:56:38.265" v="816" actId="478"/>
          <ac:picMkLst>
            <pc:docMk/>
            <pc:sldMk cId="1285844463" sldId="286"/>
            <ac:picMk id="7" creationId="{AA943710-03E5-0106-6307-B6EDB5593F4A}"/>
          </ac:picMkLst>
        </pc:picChg>
        <pc:picChg chg="del">
          <ac:chgData name="Mahmoud Abd Elraof" userId="7b80b175651629bd" providerId="LiveId" clId="{590C06DD-5776-4440-9534-27076B706E29}" dt="2025-10-07T17:56:37.690" v="815" actId="478"/>
          <ac:picMkLst>
            <pc:docMk/>
            <pc:sldMk cId="1285844463" sldId="286"/>
            <ac:picMk id="11" creationId="{39D8A12F-00C2-E576-CE6A-482B7A456700}"/>
          </ac:picMkLst>
        </pc:picChg>
        <pc:picChg chg="del mod">
          <ac:chgData name="Mahmoud Abd Elraof" userId="7b80b175651629bd" providerId="LiveId" clId="{590C06DD-5776-4440-9534-27076B706E29}" dt="2025-10-07T18:07:08.859" v="887" actId="478"/>
          <ac:picMkLst>
            <pc:docMk/>
            <pc:sldMk cId="1285844463" sldId="286"/>
            <ac:picMk id="12" creationId="{AE59E280-271A-14AB-FF55-5B1472E2A99F}"/>
          </ac:picMkLst>
        </pc:picChg>
      </pc:sldChg>
      <pc:sldChg chg="addSp delSp modSp add mod setBg delAnim">
        <pc:chgData name="Mahmoud Abd Elraof" userId="7b80b175651629bd" providerId="LiveId" clId="{590C06DD-5776-4440-9534-27076B706E29}" dt="2025-10-07T18:39:20.212" v="1004" actId="1076"/>
        <pc:sldMkLst>
          <pc:docMk/>
          <pc:sldMk cId="1792009362" sldId="287"/>
        </pc:sldMkLst>
        <pc:spChg chg="del">
          <ac:chgData name="Mahmoud Abd Elraof" userId="7b80b175651629bd" providerId="LiveId" clId="{590C06DD-5776-4440-9534-27076B706E29}" dt="2025-10-07T18:22:55.708" v="955" actId="478"/>
          <ac:spMkLst>
            <pc:docMk/>
            <pc:sldMk cId="1792009362" sldId="287"/>
            <ac:spMk id="2" creationId="{FFBDEFF5-9FFF-B14D-6FB4-F46C6438EB2F}"/>
          </ac:spMkLst>
        </pc:spChg>
        <pc:spChg chg="add mod">
          <ac:chgData name="Mahmoud Abd Elraof" userId="7b80b175651629bd" providerId="LiveId" clId="{590C06DD-5776-4440-9534-27076B706E29}" dt="2025-10-07T18:39:20.212" v="1004" actId="1076"/>
          <ac:spMkLst>
            <pc:docMk/>
            <pc:sldMk cId="1792009362" sldId="287"/>
            <ac:spMk id="3" creationId="{00000000-0000-0000-0000-000000000000}"/>
          </ac:spMkLst>
        </pc:spChg>
        <pc:spChg chg="add del mod">
          <ac:chgData name="Mahmoud Abd Elraof" userId="7b80b175651629bd" providerId="LiveId" clId="{590C06DD-5776-4440-9534-27076B706E29}" dt="2025-10-07T18:22:57.950" v="956" actId="478"/>
          <ac:spMkLst>
            <pc:docMk/>
            <pc:sldMk cId="1792009362" sldId="287"/>
            <ac:spMk id="7" creationId="{C695B9A0-412A-FE06-2578-DD6FD059D76C}"/>
          </ac:spMkLst>
        </pc:spChg>
        <pc:spChg chg="add del">
          <ac:chgData name="Mahmoud Abd Elraof" userId="7b80b175651629bd" providerId="LiveId" clId="{590C06DD-5776-4440-9534-27076B706E29}" dt="2025-10-07T18:31:36.598" v="964" actId="478"/>
          <ac:spMkLst>
            <pc:docMk/>
            <pc:sldMk cId="1792009362" sldId="287"/>
            <ac:spMk id="9" creationId="{5EC70C46-F6D0-6E32-B45B-22C3287C357B}"/>
          </ac:spMkLst>
        </pc:spChg>
        <pc:spChg chg="add">
          <ac:chgData name="Mahmoud Abd Elraof" userId="7b80b175651629bd" providerId="LiveId" clId="{590C06DD-5776-4440-9534-27076B706E29}" dt="2025-10-07T18:31:42.814" v="965"/>
          <ac:spMkLst>
            <pc:docMk/>
            <pc:sldMk cId="1792009362" sldId="287"/>
            <ac:spMk id="10" creationId="{2FBE88ED-7E4E-9006-F4ED-4C2453E705BC}"/>
          </ac:spMkLst>
        </pc:spChg>
        <pc:spChg chg="add mod">
          <ac:chgData name="Mahmoud Abd Elraof" userId="7b80b175651629bd" providerId="LiveId" clId="{590C06DD-5776-4440-9534-27076B706E29}" dt="2025-10-07T18:37:30.627" v="998" actId="14100"/>
          <ac:spMkLst>
            <pc:docMk/>
            <pc:sldMk cId="1792009362" sldId="287"/>
            <ac:spMk id="11" creationId="{2157AC4F-D7C7-B0CF-1B38-554100F73320}"/>
          </ac:spMkLst>
        </pc:spChg>
        <pc:spChg chg="add mod">
          <ac:chgData name="Mahmoud Abd Elraof" userId="7b80b175651629bd" providerId="LiveId" clId="{590C06DD-5776-4440-9534-27076B706E29}" dt="2025-10-07T18:39:04.882" v="1001" actId="1076"/>
          <ac:spMkLst>
            <pc:docMk/>
            <pc:sldMk cId="1792009362" sldId="287"/>
            <ac:spMk id="12" creationId="{748C7187-BA45-7742-A226-6C62A1C0454C}"/>
          </ac:spMkLst>
        </pc:spChg>
        <pc:spChg chg="add mod">
          <ac:chgData name="Mahmoud Abd Elraof" userId="7b80b175651629bd" providerId="LiveId" clId="{590C06DD-5776-4440-9534-27076B706E29}" dt="2025-10-07T18:39:06.575" v="1002" actId="5793"/>
          <ac:spMkLst>
            <pc:docMk/>
            <pc:sldMk cId="1792009362" sldId="287"/>
            <ac:spMk id="13" creationId="{7463673A-B42C-9596-6FE3-2EA6137211C3}"/>
          </ac:spMkLst>
        </pc:spChg>
        <pc:graphicFrameChg chg="del">
          <ac:chgData name="Mahmoud Abd Elraof" userId="7b80b175651629bd" providerId="LiveId" clId="{590C06DD-5776-4440-9534-27076B706E29}" dt="2025-10-07T18:34:48.491" v="973" actId="478"/>
          <ac:graphicFrameMkLst>
            <pc:docMk/>
            <pc:sldMk cId="1792009362" sldId="287"/>
            <ac:graphicFrameMk id="5" creationId="{68F4D1C4-76F7-96B2-D920-0D13ED0CF636}"/>
          </ac:graphicFrameMkLst>
        </pc:graphicFrameChg>
        <pc:picChg chg="del">
          <ac:chgData name="Mahmoud Abd Elraof" userId="7b80b175651629bd" providerId="LiveId" clId="{590C06DD-5776-4440-9534-27076B706E29}" dt="2025-10-07T18:22:51.224" v="954" actId="478"/>
          <ac:picMkLst>
            <pc:docMk/>
            <pc:sldMk cId="1792009362" sldId="287"/>
            <ac:picMk id="4" creationId="{7B7CC859-779A-1E50-57CC-970D23B52248}"/>
          </ac:picMkLst>
        </pc:picChg>
      </pc:sldChg>
      <pc:sldChg chg="add del">
        <pc:chgData name="Mahmoud Abd Elraof" userId="7b80b175651629bd" providerId="LiveId" clId="{590C06DD-5776-4440-9534-27076B706E29}" dt="2025-10-07T18:09:56.753" v="900" actId="2696"/>
        <pc:sldMkLst>
          <pc:docMk/>
          <pc:sldMk cId="4208701559" sldId="287"/>
        </pc:sldMkLst>
      </pc:sldChg>
      <pc:sldChg chg="addSp delSp modSp add del mod delAnim">
        <pc:chgData name="Mahmoud Abd Elraof" userId="7b80b175651629bd" providerId="LiveId" clId="{590C06DD-5776-4440-9534-27076B706E29}" dt="2025-11-14T07:54:34.702" v="1360" actId="2696"/>
        <pc:sldMkLst>
          <pc:docMk/>
          <pc:sldMk cId="4087274082" sldId="288"/>
        </pc:sldMkLst>
        <pc:spChg chg="mod">
          <ac:chgData name="Mahmoud Abd Elraof" userId="7b80b175651629bd" providerId="LiveId" clId="{590C06DD-5776-4440-9534-27076B706E29}" dt="2025-11-13T13:19:54.296" v="1139" actId="20577"/>
          <ac:spMkLst>
            <pc:docMk/>
            <pc:sldMk cId="4087274082" sldId="288"/>
            <ac:spMk id="2" creationId="{FFBDEFF5-9FFF-B14D-6FB4-F46C6438EB2F}"/>
          </ac:spMkLst>
        </pc:spChg>
        <pc:spChg chg="add mod">
          <ac:chgData name="Mahmoud Abd Elraof" userId="7b80b175651629bd" providerId="LiveId" clId="{590C06DD-5776-4440-9534-27076B706E29}" dt="2025-11-13T13:54:37.772" v="1192" actId="1076"/>
          <ac:spMkLst>
            <pc:docMk/>
            <pc:sldMk cId="4087274082" sldId="288"/>
            <ac:spMk id="7" creationId="{923F6B90-6B26-6549-2773-DD5DC8429B78}"/>
          </ac:spMkLst>
        </pc:spChg>
        <pc:spChg chg="add mod">
          <ac:chgData name="Mahmoud Abd Elraof" userId="7b80b175651629bd" providerId="LiveId" clId="{590C06DD-5776-4440-9534-27076B706E29}" dt="2025-11-13T13:58:07.043" v="1230" actId="1076"/>
          <ac:spMkLst>
            <pc:docMk/>
            <pc:sldMk cId="4087274082" sldId="288"/>
            <ac:spMk id="10" creationId="{DFAAB139-289D-A16E-82C6-D7C0BA31D77D}"/>
          </ac:spMkLst>
        </pc:spChg>
        <pc:spChg chg="add mod">
          <ac:chgData name="Mahmoud Abd Elraof" userId="7b80b175651629bd" providerId="LiveId" clId="{590C06DD-5776-4440-9534-27076B706E29}" dt="2025-11-13T13:57:50.182" v="1225" actId="1076"/>
          <ac:spMkLst>
            <pc:docMk/>
            <pc:sldMk cId="4087274082" sldId="288"/>
            <ac:spMk id="13" creationId="{D8DD82F1-27FE-16F9-05BA-1A0F25DCE7D7}"/>
          </ac:spMkLst>
        </pc:spChg>
        <pc:graphicFrameChg chg="del">
          <ac:chgData name="Mahmoud Abd Elraof" userId="7b80b175651629bd" providerId="LiveId" clId="{590C06DD-5776-4440-9534-27076B706E29}" dt="2025-11-13T13:19:12.151" v="1100" actId="478"/>
          <ac:graphicFrameMkLst>
            <pc:docMk/>
            <pc:sldMk cId="4087274082" sldId="288"/>
            <ac:graphicFrameMk id="5" creationId="{68F4D1C4-76F7-96B2-D920-0D13ED0CF636}"/>
          </ac:graphicFrameMkLst>
        </pc:graphicFrameChg>
        <pc:picChg chg="del">
          <ac:chgData name="Mahmoud Abd Elraof" userId="7b80b175651629bd" providerId="LiveId" clId="{590C06DD-5776-4440-9534-27076B706E29}" dt="2025-11-13T13:19:09.895" v="1099" actId="478"/>
          <ac:picMkLst>
            <pc:docMk/>
            <pc:sldMk cId="4087274082" sldId="288"/>
            <ac:picMk id="4" creationId="{7B7CC859-779A-1E50-57CC-970D23B52248}"/>
          </ac:picMkLst>
        </pc:picChg>
        <pc:picChg chg="add mod">
          <ac:chgData name="Mahmoud Abd Elraof" userId="7b80b175651629bd" providerId="LiveId" clId="{590C06DD-5776-4440-9534-27076B706E29}" dt="2025-11-13T17:43:51.174" v="1308" actId="1076"/>
          <ac:picMkLst>
            <pc:docMk/>
            <pc:sldMk cId="4087274082" sldId="288"/>
            <ac:picMk id="6" creationId="{05FCA818-CCEB-51F5-E2F2-4622F82F6868}"/>
          </ac:picMkLst>
        </pc:picChg>
        <pc:picChg chg="add mod">
          <ac:chgData name="Mahmoud Abd Elraof" userId="7b80b175651629bd" providerId="LiveId" clId="{590C06DD-5776-4440-9534-27076B706E29}" dt="2025-11-13T17:43:54.129" v="1309" actId="1076"/>
          <ac:picMkLst>
            <pc:docMk/>
            <pc:sldMk cId="4087274082" sldId="288"/>
            <ac:picMk id="9" creationId="{F546B02C-A1A5-B91A-3F2B-E319427323D0}"/>
          </ac:picMkLst>
        </pc:picChg>
        <pc:picChg chg="add mod">
          <ac:chgData name="Mahmoud Abd Elraof" userId="7b80b175651629bd" providerId="LiveId" clId="{590C06DD-5776-4440-9534-27076B706E29}" dt="2025-11-13T17:44:02.857" v="1312" actId="1076"/>
          <ac:picMkLst>
            <pc:docMk/>
            <pc:sldMk cId="4087274082" sldId="288"/>
            <ac:picMk id="12" creationId="{B1730A83-B377-B7D9-DD0A-A46FB2C38101}"/>
          </ac:picMkLst>
        </pc:picChg>
      </pc:sldChg>
      <pc:sldChg chg="addSp delSp modSp add del mod modClrScheme chgLayout">
        <pc:chgData name="Mahmoud Abd Elraof" userId="7b80b175651629bd" providerId="LiveId" clId="{590C06DD-5776-4440-9534-27076B706E29}" dt="2025-11-14T07:54:31.105" v="1359" actId="2696"/>
        <pc:sldMkLst>
          <pc:docMk/>
          <pc:sldMk cId="2575529216" sldId="289"/>
        </pc:sldMkLst>
        <pc:spChg chg="mod">
          <ac:chgData name="Mahmoud Abd Elraof" userId="7b80b175651629bd" providerId="LiveId" clId="{590C06DD-5776-4440-9534-27076B706E29}" dt="2025-11-13T14:07:53.651" v="1302" actId="20577"/>
          <ac:spMkLst>
            <pc:docMk/>
            <pc:sldMk cId="2575529216" sldId="289"/>
            <ac:spMk id="2" creationId="{FFBDEFF5-9FFF-B14D-6FB4-F46C6438EB2F}"/>
          </ac:spMkLst>
        </pc:spChg>
        <pc:spChg chg="del">
          <ac:chgData name="Mahmoud Abd Elraof" userId="7b80b175651629bd" providerId="LiveId" clId="{590C06DD-5776-4440-9534-27076B706E29}" dt="2025-11-13T14:02:27.088" v="1265" actId="478"/>
          <ac:spMkLst>
            <pc:docMk/>
            <pc:sldMk cId="2575529216" sldId="289"/>
            <ac:spMk id="7" creationId="{923F6B90-6B26-6549-2773-DD5DC8429B78}"/>
          </ac:spMkLst>
        </pc:spChg>
        <pc:spChg chg="add del mod">
          <ac:chgData name="Mahmoud Abd Elraof" userId="7b80b175651629bd" providerId="LiveId" clId="{590C06DD-5776-4440-9534-27076B706E29}" dt="2025-11-13T17:43:33.216" v="1305" actId="478"/>
          <ac:spMkLst>
            <pc:docMk/>
            <pc:sldMk cId="2575529216" sldId="289"/>
            <ac:spMk id="8" creationId="{620BAC72-90F0-590E-2114-C98C34397148}"/>
          </ac:spMkLst>
        </pc:spChg>
        <pc:spChg chg="del">
          <ac:chgData name="Mahmoud Abd Elraof" userId="7b80b175651629bd" providerId="LiveId" clId="{590C06DD-5776-4440-9534-27076B706E29}" dt="2025-11-13T14:02:28.337" v="1266" actId="478"/>
          <ac:spMkLst>
            <pc:docMk/>
            <pc:sldMk cId="2575529216" sldId="289"/>
            <ac:spMk id="10" creationId="{DFAAB139-289D-A16E-82C6-D7C0BA31D77D}"/>
          </ac:spMkLst>
        </pc:spChg>
        <pc:spChg chg="del">
          <ac:chgData name="Mahmoud Abd Elraof" userId="7b80b175651629bd" providerId="LiveId" clId="{590C06DD-5776-4440-9534-27076B706E29}" dt="2025-11-13T14:02:30.533" v="1267" actId="478"/>
          <ac:spMkLst>
            <pc:docMk/>
            <pc:sldMk cId="2575529216" sldId="289"/>
            <ac:spMk id="13" creationId="{D8DD82F1-27FE-16F9-05BA-1A0F25DCE7D7}"/>
          </ac:spMkLst>
        </pc:spChg>
        <pc:spChg chg="add del mod">
          <ac:chgData name="Mahmoud Abd Elraof" userId="7b80b175651629bd" providerId="LiveId" clId="{590C06DD-5776-4440-9534-27076B706E29}" dt="2025-11-13T18:11:14.031" v="1356" actId="478"/>
          <ac:spMkLst>
            <pc:docMk/>
            <pc:sldMk cId="2575529216" sldId="289"/>
            <ac:spMk id="18" creationId="{087D76B6-EDE0-A586-0DB5-3F8BED91BD94}"/>
          </ac:spMkLst>
        </pc:spChg>
        <pc:picChg chg="add del mod modCrop">
          <ac:chgData name="Mahmoud Abd Elraof" userId="7b80b175651629bd" providerId="LiveId" clId="{590C06DD-5776-4440-9534-27076B706E29}" dt="2025-11-14T07:54:27.676" v="1357" actId="478"/>
          <ac:picMkLst>
            <pc:docMk/>
            <pc:sldMk cId="2575529216" sldId="289"/>
            <ac:picMk id="4" creationId="{5C74608A-68A5-FD0A-F38F-21E9F48B70F8}"/>
          </ac:picMkLst>
        </pc:picChg>
        <pc:picChg chg="del">
          <ac:chgData name="Mahmoud Abd Elraof" userId="7b80b175651629bd" providerId="LiveId" clId="{590C06DD-5776-4440-9534-27076B706E29}" dt="2025-11-13T14:02:25.755" v="1264" actId="478"/>
          <ac:picMkLst>
            <pc:docMk/>
            <pc:sldMk cId="2575529216" sldId="289"/>
            <ac:picMk id="6" creationId="{05FCA818-CCEB-51F5-E2F2-4622F82F6868}"/>
          </ac:picMkLst>
        </pc:picChg>
        <pc:picChg chg="del">
          <ac:chgData name="Mahmoud Abd Elraof" userId="7b80b175651629bd" providerId="LiveId" clId="{590C06DD-5776-4440-9534-27076B706E29}" dt="2025-11-13T14:02:25.228" v="1263" actId="478"/>
          <ac:picMkLst>
            <pc:docMk/>
            <pc:sldMk cId="2575529216" sldId="289"/>
            <ac:picMk id="9" creationId="{F546B02C-A1A5-B91A-3F2B-E319427323D0}"/>
          </ac:picMkLst>
        </pc:picChg>
        <pc:picChg chg="add del mod">
          <ac:chgData name="Mahmoud Abd Elraof" userId="7b80b175651629bd" providerId="LiveId" clId="{590C06DD-5776-4440-9534-27076B706E29}" dt="2025-11-14T07:54:28.083" v="1358" actId="478"/>
          <ac:picMkLst>
            <pc:docMk/>
            <pc:sldMk cId="2575529216" sldId="289"/>
            <ac:picMk id="11" creationId="{A305ADB0-2429-5EFF-8C64-B16397F8F9C3}"/>
          </ac:picMkLst>
        </pc:picChg>
        <pc:picChg chg="del">
          <ac:chgData name="Mahmoud Abd Elraof" userId="7b80b175651629bd" providerId="LiveId" clId="{590C06DD-5776-4440-9534-27076B706E29}" dt="2025-11-13T14:02:24.762" v="1262" actId="478"/>
          <ac:picMkLst>
            <pc:docMk/>
            <pc:sldMk cId="2575529216" sldId="289"/>
            <ac:picMk id="12" creationId="{B1730A83-B377-B7D9-DD0A-A46FB2C38101}"/>
          </ac:picMkLst>
        </pc:picChg>
        <pc:picChg chg="add del">
          <ac:chgData name="Mahmoud Abd Elraof" userId="7b80b175651629bd" providerId="LiveId" clId="{590C06DD-5776-4440-9534-27076B706E29}" dt="2025-11-13T18:07:47.120" v="1324" actId="478"/>
          <ac:picMkLst>
            <pc:docMk/>
            <pc:sldMk cId="2575529216" sldId="289"/>
            <ac:picMk id="15" creationId="{B5A93C3D-69DC-33C5-4D94-57079ACCDF75}"/>
          </ac:picMkLst>
        </pc:picChg>
        <pc:picChg chg="add mod modCrop">
          <ac:chgData name="Mahmoud Abd Elraof" userId="7b80b175651629bd" providerId="LiveId" clId="{590C06DD-5776-4440-9534-27076B706E29}" dt="2025-11-13T18:10:30.999" v="1354" actId="1076"/>
          <ac:picMkLst>
            <pc:docMk/>
            <pc:sldMk cId="2575529216" sldId="289"/>
            <ac:picMk id="17" creationId="{1CF6B1A3-34D3-7E52-A52D-8FDF99078D73}"/>
          </ac:picMkLst>
        </pc:picChg>
      </pc:sldChg>
    </pc:docChg>
  </pc:docChgLst>
  <pc:docChgLst>
    <pc:chgData name="Mahmoud Abd Elraof" userId="7b80b175651629bd" providerId="LiveId" clId="{8AF6CB4A-1C60-4403-ACF0-27FCA55D2C79}"/>
    <pc:docChg chg="undo custSel addSld delSld modSld">
      <pc:chgData name="Mahmoud Abd Elraof" userId="7b80b175651629bd" providerId="LiveId" clId="{8AF6CB4A-1C60-4403-ACF0-27FCA55D2C79}" dt="2025-09-16T16:58:38.363" v="1799" actId="20577"/>
      <pc:docMkLst>
        <pc:docMk/>
      </pc:docMkLst>
      <pc:sldChg chg="addSp delSp modSp mod modClrScheme addAnim delAnim chgLayout">
        <pc:chgData name="Mahmoud Abd Elraof" userId="7b80b175651629bd" providerId="LiveId" clId="{8AF6CB4A-1C60-4403-ACF0-27FCA55D2C79}" dt="2025-09-16T16:39:09.226" v="1604" actId="478"/>
        <pc:sldMkLst>
          <pc:docMk/>
          <pc:sldMk cId="435141664" sldId="256"/>
        </pc:sldMkLst>
        <pc:spChg chg="mod">
          <ac:chgData name="Mahmoud Abd Elraof" userId="7b80b175651629bd" providerId="LiveId" clId="{8AF6CB4A-1C60-4403-ACF0-27FCA55D2C79}" dt="2025-09-16T16:06:47.874" v="1124" actId="122"/>
          <ac:spMkLst>
            <pc:docMk/>
            <pc:sldMk cId="435141664" sldId="256"/>
            <ac:spMk id="2" creationId="{00000000-0000-0000-0000-000000000000}"/>
          </ac:spMkLst>
        </pc:spChg>
        <pc:spChg chg="mod ord">
          <ac:chgData name="Mahmoud Abd Elraof" userId="7b80b175651629bd" providerId="LiveId" clId="{8AF6CB4A-1C60-4403-ACF0-27FCA55D2C79}" dt="2025-09-16T16:38:49.341" v="1599" actId="14100"/>
          <ac:spMkLst>
            <pc:docMk/>
            <pc:sldMk cId="435141664" sldId="256"/>
            <ac:spMk id="3" creationId="{00000000-0000-0000-0000-000000000000}"/>
          </ac:spMkLst>
        </pc:spChg>
        <pc:picChg chg="add mod">
          <ac:chgData name="Mahmoud Abd Elraof" userId="7b80b175651629bd" providerId="LiveId" clId="{8AF6CB4A-1C60-4403-ACF0-27FCA55D2C79}" dt="2025-09-16T16:03:47.214" v="1086" actId="208"/>
          <ac:picMkLst>
            <pc:docMk/>
            <pc:sldMk cId="435141664" sldId="256"/>
            <ac:picMk id="1026" creationId="{9ACA4E50-949C-F717-22A7-6758B8D95523}"/>
          </ac:picMkLst>
        </pc:picChg>
      </pc:sldChg>
      <pc:sldChg chg="addSp modSp mod modAnim">
        <pc:chgData name="Mahmoud Abd Elraof" userId="7b80b175651629bd" providerId="LiveId" clId="{8AF6CB4A-1C60-4403-ACF0-27FCA55D2C79}" dt="2025-09-16T16:35:16.376" v="1587"/>
        <pc:sldMkLst>
          <pc:docMk/>
          <pc:sldMk cId="1772969468" sldId="257"/>
        </pc:sldMkLst>
        <pc:spChg chg="mod">
          <ac:chgData name="Mahmoud Abd Elraof" userId="7b80b175651629bd" providerId="LiveId" clId="{8AF6CB4A-1C60-4403-ACF0-27FCA55D2C79}" dt="2025-09-16T16:35:16.376" v="1587"/>
          <ac:spMkLst>
            <pc:docMk/>
            <pc:sldMk cId="1772969468" sldId="257"/>
            <ac:spMk id="2" creationId="{00000000-0000-0000-0000-000000000000}"/>
          </ac:spMkLst>
        </pc:spChg>
      </pc:sldChg>
      <pc:sldChg chg="del">
        <pc:chgData name="Mahmoud Abd Elraof" userId="7b80b175651629bd" providerId="LiveId" clId="{8AF6CB4A-1C60-4403-ACF0-27FCA55D2C79}" dt="2025-09-16T15:48:22.249" v="699" actId="2696"/>
        <pc:sldMkLst>
          <pc:docMk/>
          <pc:sldMk cId="1928620899" sldId="258"/>
        </pc:sldMkLst>
      </pc:sldChg>
      <pc:sldChg chg="del">
        <pc:chgData name="Mahmoud Abd Elraof" userId="7b80b175651629bd" providerId="LiveId" clId="{8AF6CB4A-1C60-4403-ACF0-27FCA55D2C79}" dt="2025-09-16T15:49:24.528" v="704" actId="2696"/>
        <pc:sldMkLst>
          <pc:docMk/>
          <pc:sldMk cId="3948826341" sldId="259"/>
        </pc:sldMkLst>
      </pc:sldChg>
      <pc:sldChg chg="del">
        <pc:chgData name="Mahmoud Abd Elraof" userId="7b80b175651629bd" providerId="LiveId" clId="{8AF6CB4A-1C60-4403-ACF0-27FCA55D2C79}" dt="2025-09-16T15:49:05.941" v="703" actId="2696"/>
        <pc:sldMkLst>
          <pc:docMk/>
          <pc:sldMk cId="2738627701" sldId="260"/>
        </pc:sldMkLst>
      </pc:sldChg>
      <pc:sldChg chg="addSp modSp mod">
        <pc:chgData name="Mahmoud Abd Elraof" userId="7b80b175651629bd" providerId="LiveId" clId="{8AF6CB4A-1C60-4403-ACF0-27FCA55D2C79}" dt="2025-09-16T16:42:22.635" v="1615" actId="1076"/>
        <pc:sldMkLst>
          <pc:docMk/>
          <pc:sldMk cId="3537718460" sldId="261"/>
        </pc:sldMkLst>
        <pc:spChg chg="mod">
          <ac:chgData name="Mahmoud Abd Elraof" userId="7b80b175651629bd" providerId="LiveId" clId="{8AF6CB4A-1C60-4403-ACF0-27FCA55D2C79}" dt="2025-09-16T16:42:18.336" v="1614" actId="1076"/>
          <ac:spMkLst>
            <pc:docMk/>
            <pc:sldMk cId="3537718460" sldId="261"/>
            <ac:spMk id="2" creationId="{00000000-0000-0000-0000-000000000000}"/>
          </ac:spMkLst>
        </pc:spChg>
        <pc:spChg chg="mod">
          <ac:chgData name="Mahmoud Abd Elraof" userId="7b80b175651629bd" providerId="LiveId" clId="{8AF6CB4A-1C60-4403-ACF0-27FCA55D2C79}" dt="2025-09-16T16:42:22.635" v="1615" actId="1076"/>
          <ac:spMkLst>
            <pc:docMk/>
            <pc:sldMk cId="3537718460" sldId="261"/>
            <ac:spMk id="3" creationId="{00000000-0000-0000-0000-000000000000}"/>
          </ac:spMkLst>
        </pc:spChg>
        <pc:spChg chg="add mod">
          <ac:chgData name="Mahmoud Abd Elraof" userId="7b80b175651629bd" providerId="LiveId" clId="{8AF6CB4A-1C60-4403-ACF0-27FCA55D2C79}" dt="2025-09-16T16:40:43.169" v="1606" actId="14100"/>
          <ac:spMkLst>
            <pc:docMk/>
            <pc:sldMk cId="3537718460" sldId="261"/>
            <ac:spMk id="4" creationId="{716B1C39-7D14-F0B9-7409-20C003442467}"/>
          </ac:spMkLst>
        </pc:spChg>
        <pc:picChg chg="add mod">
          <ac:chgData name="Mahmoud Abd Elraof" userId="7b80b175651629bd" providerId="LiveId" clId="{8AF6CB4A-1C60-4403-ACF0-27FCA55D2C79}" dt="2025-09-16T16:42:12.865" v="1613" actId="208"/>
          <ac:picMkLst>
            <pc:docMk/>
            <pc:sldMk cId="3537718460" sldId="261"/>
            <ac:picMk id="6" creationId="{7C1DA202-CBC7-2EEC-6D4D-037A4C72B54E}"/>
          </ac:picMkLst>
        </pc:picChg>
      </pc:sldChg>
      <pc:sldChg chg="del">
        <pc:chgData name="Mahmoud Abd Elraof" userId="7b80b175651629bd" providerId="LiveId" clId="{8AF6CB4A-1C60-4403-ACF0-27FCA55D2C79}" dt="2025-09-16T16:21:57.905" v="1380" actId="47"/>
        <pc:sldMkLst>
          <pc:docMk/>
          <pc:sldMk cId="2637673684" sldId="262"/>
        </pc:sldMkLst>
      </pc:sldChg>
      <pc:sldChg chg="del">
        <pc:chgData name="Mahmoud Abd Elraof" userId="7b80b175651629bd" providerId="LiveId" clId="{8AF6CB4A-1C60-4403-ACF0-27FCA55D2C79}" dt="2025-09-16T16:21:59.018" v="1381" actId="47"/>
        <pc:sldMkLst>
          <pc:docMk/>
          <pc:sldMk cId="547100618" sldId="263"/>
        </pc:sldMkLst>
      </pc:sldChg>
      <pc:sldChg chg="del">
        <pc:chgData name="Mahmoud Abd Elraof" userId="7b80b175651629bd" providerId="LiveId" clId="{8AF6CB4A-1C60-4403-ACF0-27FCA55D2C79}" dt="2025-09-16T16:22:00.024" v="1382" actId="47"/>
        <pc:sldMkLst>
          <pc:docMk/>
          <pc:sldMk cId="1001865620" sldId="264"/>
        </pc:sldMkLst>
      </pc:sldChg>
      <pc:sldChg chg="del">
        <pc:chgData name="Mahmoud Abd Elraof" userId="7b80b175651629bd" providerId="LiveId" clId="{8AF6CB4A-1C60-4403-ACF0-27FCA55D2C79}" dt="2025-09-16T16:22:01.108" v="1383" actId="47"/>
        <pc:sldMkLst>
          <pc:docMk/>
          <pc:sldMk cId="2914748422" sldId="265"/>
        </pc:sldMkLst>
      </pc:sldChg>
      <pc:sldChg chg="del">
        <pc:chgData name="Mahmoud Abd Elraof" userId="7b80b175651629bd" providerId="LiveId" clId="{8AF6CB4A-1C60-4403-ACF0-27FCA55D2C79}" dt="2025-09-16T16:22:01.849" v="1384" actId="47"/>
        <pc:sldMkLst>
          <pc:docMk/>
          <pc:sldMk cId="3049232890" sldId="266"/>
        </pc:sldMkLst>
      </pc:sldChg>
      <pc:sldChg chg="addSp delSp modSp mod delAnim modAnim">
        <pc:chgData name="Mahmoud Abd Elraof" userId="7b80b175651629bd" providerId="LiveId" clId="{8AF6CB4A-1C60-4403-ACF0-27FCA55D2C79}" dt="2025-09-16T16:43:39.110" v="1621" actId="14100"/>
        <pc:sldMkLst>
          <pc:docMk/>
          <pc:sldMk cId="1899912658" sldId="267"/>
        </pc:sldMkLst>
        <pc:spChg chg="mod">
          <ac:chgData name="Mahmoud Abd Elraof" userId="7b80b175651629bd" providerId="LiveId" clId="{8AF6CB4A-1C60-4403-ACF0-27FCA55D2C79}" dt="2025-09-16T16:35:16.376" v="1587"/>
          <ac:spMkLst>
            <pc:docMk/>
            <pc:sldMk cId="1899912658" sldId="267"/>
            <ac:spMk id="2" creationId="{00000000-0000-0000-0000-000000000000}"/>
          </ac:spMkLst>
        </pc:spChg>
        <pc:spChg chg="mod">
          <ac:chgData name="Mahmoud Abd Elraof" userId="7b80b175651629bd" providerId="LiveId" clId="{8AF6CB4A-1C60-4403-ACF0-27FCA55D2C79}" dt="2025-09-16T16:42:46.181" v="1617" actId="120"/>
          <ac:spMkLst>
            <pc:docMk/>
            <pc:sldMk cId="1899912658" sldId="267"/>
            <ac:spMk id="3" creationId="{00000000-0000-0000-0000-000000000000}"/>
          </ac:spMkLst>
        </pc:spChg>
        <pc:graphicFrameChg chg="mod">
          <ac:chgData name="Mahmoud Abd Elraof" userId="7b80b175651629bd" providerId="LiveId" clId="{8AF6CB4A-1C60-4403-ACF0-27FCA55D2C79}" dt="2025-09-16T16:43:39.110" v="1621" actId="14100"/>
          <ac:graphicFrameMkLst>
            <pc:docMk/>
            <pc:sldMk cId="1899912658" sldId="267"/>
            <ac:graphicFrameMk id="7" creationId="{52D7F012-5C09-269E-22BA-C6D862875431}"/>
          </ac:graphicFrameMkLst>
        </pc:graphicFrameChg>
      </pc:sldChg>
      <pc:sldChg chg="addSp delSp modSp add mod">
        <pc:chgData name="Mahmoud Abd Elraof" userId="7b80b175651629bd" providerId="LiveId" clId="{8AF6CB4A-1C60-4403-ACF0-27FCA55D2C79}" dt="2025-09-16T16:58:38.363" v="1799" actId="20577"/>
        <pc:sldMkLst>
          <pc:docMk/>
          <pc:sldMk cId="3874186726" sldId="268"/>
        </pc:sldMkLst>
        <pc:spChg chg="mod">
          <ac:chgData name="Mahmoud Abd Elraof" userId="7b80b175651629bd" providerId="LiveId" clId="{8AF6CB4A-1C60-4403-ACF0-27FCA55D2C79}" dt="2025-09-16T16:35:16.376" v="1587"/>
          <ac:spMkLst>
            <pc:docMk/>
            <pc:sldMk cId="3874186726" sldId="268"/>
            <ac:spMk id="2" creationId="{00000000-0000-0000-0000-000000000000}"/>
          </ac:spMkLst>
        </pc:spChg>
        <pc:spChg chg="add mod">
          <ac:chgData name="Mahmoud Abd Elraof" userId="7b80b175651629bd" providerId="LiveId" clId="{8AF6CB4A-1C60-4403-ACF0-27FCA55D2C79}" dt="2025-09-16T16:57:16.358" v="1792" actId="1076"/>
          <ac:spMkLst>
            <pc:docMk/>
            <pc:sldMk cId="3874186726" sldId="268"/>
            <ac:spMk id="15" creationId="{A6DF52EA-A0AF-FE81-27F0-E1452605F929}"/>
          </ac:spMkLst>
        </pc:spChg>
        <pc:graphicFrameChg chg="add mod modGraphic">
          <ac:chgData name="Mahmoud Abd Elraof" userId="7b80b175651629bd" providerId="LiveId" clId="{8AF6CB4A-1C60-4403-ACF0-27FCA55D2C79}" dt="2025-09-16T16:58:38.363" v="1799" actId="20577"/>
          <ac:graphicFrameMkLst>
            <pc:docMk/>
            <pc:sldMk cId="3874186726" sldId="268"/>
            <ac:graphicFrameMk id="9" creationId="{B25DCED9-EF09-B84E-AAED-5B518CA43DE3}"/>
          </ac:graphicFrameMkLst>
        </pc:graphicFrameChg>
        <pc:graphicFrameChg chg="add mod modGraphic">
          <ac:chgData name="Mahmoud Abd Elraof" userId="7b80b175651629bd" providerId="LiveId" clId="{8AF6CB4A-1C60-4403-ACF0-27FCA55D2C79}" dt="2025-09-16T16:57:46.425" v="1795" actId="14734"/>
          <ac:graphicFrameMkLst>
            <pc:docMk/>
            <pc:sldMk cId="3874186726" sldId="268"/>
            <ac:graphicFrameMk id="16" creationId="{8C51190C-8071-A03B-27C0-452C77DCC385}"/>
          </ac:graphicFrameMkLst>
        </pc:graphicFrameChg>
      </pc:sldChg>
      <pc:sldChg chg="addSp delSp modSp add mod modTransition modAnim">
        <pc:chgData name="Mahmoud Abd Elraof" userId="7b80b175651629bd" providerId="LiveId" clId="{8AF6CB4A-1C60-4403-ACF0-27FCA55D2C79}" dt="2025-09-16T16:48:49.074" v="1656"/>
        <pc:sldMkLst>
          <pc:docMk/>
          <pc:sldMk cId="1330799582" sldId="269"/>
        </pc:sldMkLst>
        <pc:spChg chg="mod">
          <ac:chgData name="Mahmoud Abd Elraof" userId="7b80b175651629bd" providerId="LiveId" clId="{8AF6CB4A-1C60-4403-ACF0-27FCA55D2C79}" dt="2025-09-16T16:35:16.376" v="1587"/>
          <ac:spMkLst>
            <pc:docMk/>
            <pc:sldMk cId="1330799582" sldId="269"/>
            <ac:spMk id="2" creationId="{00000000-0000-0000-0000-000000000000}"/>
          </ac:spMkLst>
        </pc:spChg>
        <pc:spChg chg="add mod">
          <ac:chgData name="Mahmoud Abd Elraof" userId="7b80b175651629bd" providerId="LiveId" clId="{8AF6CB4A-1C60-4403-ACF0-27FCA55D2C79}" dt="2025-09-16T16:46:49.530" v="1647" actId="1076"/>
          <ac:spMkLst>
            <pc:docMk/>
            <pc:sldMk cId="1330799582" sldId="269"/>
            <ac:spMk id="4" creationId="{B1E06492-73B2-B08C-AAF8-05F14C9B7A36}"/>
          </ac:spMkLst>
        </pc:spChg>
        <pc:spChg chg="add mod">
          <ac:chgData name="Mahmoud Abd Elraof" userId="7b80b175651629bd" providerId="LiveId" clId="{8AF6CB4A-1C60-4403-ACF0-27FCA55D2C79}" dt="2025-09-16T16:46:44.120" v="1646" actId="1076"/>
          <ac:spMkLst>
            <pc:docMk/>
            <pc:sldMk cId="1330799582" sldId="269"/>
            <ac:spMk id="11" creationId="{0CA8968E-6D61-3D28-54EA-9B9BEC118B7B}"/>
          </ac:spMkLst>
        </pc:spChg>
        <pc:picChg chg="add mod">
          <ac:chgData name="Mahmoud Abd Elraof" userId="7b80b175651629bd" providerId="LiveId" clId="{8AF6CB4A-1C60-4403-ACF0-27FCA55D2C79}" dt="2025-09-16T16:14:06.459" v="1275" actId="1076"/>
          <ac:picMkLst>
            <pc:docMk/>
            <pc:sldMk cId="1330799582" sldId="269"/>
            <ac:picMk id="8" creationId="{0F16B0DB-1103-C0E8-703E-B0C44069D430}"/>
          </ac:picMkLst>
        </pc:picChg>
        <pc:picChg chg="add mod">
          <ac:chgData name="Mahmoud Abd Elraof" userId="7b80b175651629bd" providerId="LiveId" clId="{8AF6CB4A-1C60-4403-ACF0-27FCA55D2C79}" dt="2025-09-16T16:13:58.580" v="1270" actId="1076"/>
          <ac:picMkLst>
            <pc:docMk/>
            <pc:sldMk cId="1330799582" sldId="269"/>
            <ac:picMk id="12" creationId="{46EC364B-4130-7FDC-5DF6-B72E134C95C2}"/>
          </ac:picMkLst>
        </pc:picChg>
      </pc:sldChg>
      <pc:sldChg chg="add del">
        <pc:chgData name="Mahmoud Abd Elraof" userId="7b80b175651629bd" providerId="LiveId" clId="{8AF6CB4A-1C60-4403-ACF0-27FCA55D2C79}" dt="2025-09-16T15:49:01.778" v="702" actId="2696"/>
        <pc:sldMkLst>
          <pc:docMk/>
          <pc:sldMk cId="3830638198" sldId="269"/>
        </pc:sldMkLst>
      </pc:sldChg>
      <pc:sldChg chg="add del">
        <pc:chgData name="Mahmoud Abd Elraof" userId="7b80b175651629bd" providerId="LiveId" clId="{8AF6CB4A-1C60-4403-ACF0-27FCA55D2C79}" dt="2025-09-16T15:49:01.778" v="702" actId="2696"/>
        <pc:sldMkLst>
          <pc:docMk/>
          <pc:sldMk cId="1617933904" sldId="270"/>
        </pc:sldMkLst>
      </pc:sldChg>
      <pc:sldChg chg="add del replId">
        <pc:chgData name="Mahmoud Abd Elraof" userId="7b80b175651629bd" providerId="LiveId" clId="{8AF6CB4A-1C60-4403-ACF0-27FCA55D2C79}" dt="2025-09-16T15:49:01.778" v="702" actId="2696"/>
        <pc:sldMkLst>
          <pc:docMk/>
          <pc:sldMk cId="2072545444" sldId="271"/>
        </pc:sldMkLst>
      </pc:sldChg>
    </pc:docChg>
  </pc:docChgLst>
  <pc:docChgLst>
    <pc:chgData name="Mohamed Gomaa" userId="dbeb4f8d-ca6e-4c74-aed5-3a2654c87a85" providerId="ADAL" clId="{4E2A58FC-589A-4EB0-98F6-19A298F584D4}"/>
    <pc:docChg chg="undo redo custSel addSld delSld modSld sldOrd">
      <pc:chgData name="Mohamed Gomaa" userId="dbeb4f8d-ca6e-4c74-aed5-3a2654c87a85" providerId="ADAL" clId="{4E2A58FC-589A-4EB0-98F6-19A298F584D4}" dt="2025-09-28T13:22:24.187" v="1306" actId="20577"/>
      <pc:docMkLst>
        <pc:docMk/>
      </pc:docMkLst>
      <pc:sldChg chg="modSp mod">
        <pc:chgData name="Mohamed Gomaa" userId="dbeb4f8d-ca6e-4c74-aed5-3a2654c87a85" providerId="ADAL" clId="{4E2A58FC-589A-4EB0-98F6-19A298F584D4}" dt="2025-09-17T07:18:06.196" v="99" actId="403"/>
        <pc:sldMkLst>
          <pc:docMk/>
          <pc:sldMk cId="435141664" sldId="256"/>
        </pc:sldMkLst>
        <pc:spChg chg="mod">
          <ac:chgData name="Mohamed Gomaa" userId="dbeb4f8d-ca6e-4c74-aed5-3a2654c87a85" providerId="ADAL" clId="{4E2A58FC-589A-4EB0-98F6-19A298F584D4}" dt="2025-09-17T07:18:06.196" v="99" actId="403"/>
          <ac:spMkLst>
            <pc:docMk/>
            <pc:sldMk cId="435141664" sldId="256"/>
            <ac:spMk id="2" creationId="{00000000-0000-0000-0000-000000000000}"/>
          </ac:spMkLst>
        </pc:spChg>
        <pc:spChg chg="mod">
          <ac:chgData name="Mohamed Gomaa" userId="dbeb4f8d-ca6e-4c74-aed5-3a2654c87a85" providerId="ADAL" clId="{4E2A58FC-589A-4EB0-98F6-19A298F584D4}" dt="2025-09-17T07:17:46.004" v="89" actId="1076"/>
          <ac:spMkLst>
            <pc:docMk/>
            <pc:sldMk cId="435141664" sldId="256"/>
            <ac:spMk id="3" creationId="{00000000-0000-0000-0000-000000000000}"/>
          </ac:spMkLst>
        </pc:spChg>
        <pc:picChg chg="mod">
          <ac:chgData name="Mohamed Gomaa" userId="dbeb4f8d-ca6e-4c74-aed5-3a2654c87a85" providerId="ADAL" clId="{4E2A58FC-589A-4EB0-98F6-19A298F584D4}" dt="2025-09-17T07:14:04.260" v="45" actId="1076"/>
          <ac:picMkLst>
            <pc:docMk/>
            <pc:sldMk cId="435141664" sldId="256"/>
            <ac:picMk id="1026" creationId="{9ACA4E50-949C-F717-22A7-6758B8D95523}"/>
          </ac:picMkLst>
        </pc:picChg>
      </pc:sldChg>
      <pc:sldChg chg="addSp delSp modSp mod delAnim">
        <pc:chgData name="Mohamed Gomaa" userId="dbeb4f8d-ca6e-4c74-aed5-3a2654c87a85" providerId="ADAL" clId="{4E2A58FC-589A-4EB0-98F6-19A298F584D4}" dt="2025-09-28T13:19:59.203" v="1305" actId="20577"/>
        <pc:sldMkLst>
          <pc:docMk/>
          <pc:sldMk cId="1772969468" sldId="257"/>
        </pc:sldMkLst>
        <pc:spChg chg="mod">
          <ac:chgData name="Mohamed Gomaa" userId="dbeb4f8d-ca6e-4c74-aed5-3a2654c87a85" providerId="ADAL" clId="{4E2A58FC-589A-4EB0-98F6-19A298F584D4}" dt="2025-09-17T06:36:54.217" v="17" actId="122"/>
          <ac:spMkLst>
            <pc:docMk/>
            <pc:sldMk cId="1772969468" sldId="257"/>
            <ac:spMk id="2" creationId="{00000000-0000-0000-0000-000000000000}"/>
          </ac:spMkLst>
        </pc:spChg>
        <pc:spChg chg="mod">
          <ac:chgData name="Mohamed Gomaa" userId="dbeb4f8d-ca6e-4c74-aed5-3a2654c87a85" providerId="ADAL" clId="{4E2A58FC-589A-4EB0-98F6-19A298F584D4}" dt="2025-09-28T13:19:59.203" v="1305" actId="20577"/>
          <ac:spMkLst>
            <pc:docMk/>
            <pc:sldMk cId="1772969468" sldId="257"/>
            <ac:spMk id="3" creationId="{00000000-0000-0000-0000-000000000000}"/>
          </ac:spMkLst>
        </pc:spChg>
        <pc:spChg chg="add mod">
          <ac:chgData name="Mohamed Gomaa" userId="dbeb4f8d-ca6e-4c74-aed5-3a2654c87a85" providerId="ADAL" clId="{4E2A58FC-589A-4EB0-98F6-19A298F584D4}" dt="2025-09-17T07:30:08.740" v="146" actId="1076"/>
          <ac:spMkLst>
            <pc:docMk/>
            <pc:sldMk cId="1772969468" sldId="257"/>
            <ac:spMk id="7" creationId="{C761862A-BFB4-603D-EC7C-C1D32497AE88}"/>
          </ac:spMkLst>
        </pc:spChg>
      </pc:sldChg>
      <pc:sldChg chg="addSp modSp mod">
        <pc:chgData name="Mohamed Gomaa" userId="dbeb4f8d-ca6e-4c74-aed5-3a2654c87a85" providerId="ADAL" clId="{4E2A58FC-589A-4EB0-98F6-19A298F584D4}" dt="2025-09-17T11:10:36.228" v="1181" actId="1037"/>
        <pc:sldMkLst>
          <pc:docMk/>
          <pc:sldMk cId="3537718460" sldId="261"/>
        </pc:sldMkLst>
        <pc:spChg chg="mod">
          <ac:chgData name="Mohamed Gomaa" userId="dbeb4f8d-ca6e-4c74-aed5-3a2654c87a85" providerId="ADAL" clId="{4E2A58FC-589A-4EB0-98F6-19A298F584D4}" dt="2025-09-17T11:09:33.986" v="1168" actId="255"/>
          <ac:spMkLst>
            <pc:docMk/>
            <pc:sldMk cId="3537718460" sldId="261"/>
            <ac:spMk id="2" creationId="{00000000-0000-0000-0000-000000000000}"/>
          </ac:spMkLst>
        </pc:spChg>
        <pc:spChg chg="mod">
          <ac:chgData name="Mohamed Gomaa" userId="dbeb4f8d-ca6e-4c74-aed5-3a2654c87a85" providerId="ADAL" clId="{4E2A58FC-589A-4EB0-98F6-19A298F584D4}" dt="2025-09-17T11:09:58.666" v="1169" actId="14100"/>
          <ac:spMkLst>
            <pc:docMk/>
            <pc:sldMk cId="3537718460" sldId="261"/>
            <ac:spMk id="3" creationId="{00000000-0000-0000-0000-000000000000}"/>
          </ac:spMkLst>
        </pc:spChg>
        <pc:spChg chg="add mod">
          <ac:chgData name="Mohamed Gomaa" userId="dbeb4f8d-ca6e-4c74-aed5-3a2654c87a85" providerId="ADAL" clId="{4E2A58FC-589A-4EB0-98F6-19A298F584D4}" dt="2025-09-17T11:10:36.228" v="1181" actId="1037"/>
          <ac:spMkLst>
            <pc:docMk/>
            <pc:sldMk cId="3537718460" sldId="261"/>
            <ac:spMk id="5" creationId="{DD6EC2CD-6DB3-76A2-DC04-4B094EE8714B}"/>
          </ac:spMkLst>
        </pc:spChg>
        <pc:spChg chg="add mod">
          <ac:chgData name="Mohamed Gomaa" userId="dbeb4f8d-ca6e-4c74-aed5-3a2654c87a85" providerId="ADAL" clId="{4E2A58FC-589A-4EB0-98F6-19A298F584D4}" dt="2025-09-17T11:06:54.719" v="1110" actId="1076"/>
          <ac:spMkLst>
            <pc:docMk/>
            <pc:sldMk cId="3537718460" sldId="261"/>
            <ac:spMk id="7" creationId="{7C74CAC3-6F5C-E7AC-7791-28E4AEA0E3FC}"/>
          </ac:spMkLst>
        </pc:spChg>
        <pc:picChg chg="mod">
          <ac:chgData name="Mohamed Gomaa" userId="dbeb4f8d-ca6e-4c74-aed5-3a2654c87a85" providerId="ADAL" clId="{4E2A58FC-589A-4EB0-98F6-19A298F584D4}" dt="2025-09-17T11:09:23.773" v="1165" actId="14100"/>
          <ac:picMkLst>
            <pc:docMk/>
            <pc:sldMk cId="3537718460" sldId="261"/>
            <ac:picMk id="6" creationId="{7C1DA202-CBC7-2EEC-6D4D-037A4C72B54E}"/>
          </ac:picMkLst>
        </pc:picChg>
      </pc:sldChg>
      <pc:sldChg chg="modSp mod">
        <pc:chgData name="Mohamed Gomaa" userId="dbeb4f8d-ca6e-4c74-aed5-3a2654c87a85" providerId="ADAL" clId="{4E2A58FC-589A-4EB0-98F6-19A298F584D4}" dt="2025-09-17T11:13:22.724" v="1186" actId="13926"/>
        <pc:sldMkLst>
          <pc:docMk/>
          <pc:sldMk cId="1899912658" sldId="267"/>
        </pc:sldMkLst>
        <pc:spChg chg="mod">
          <ac:chgData name="Mohamed Gomaa" userId="dbeb4f8d-ca6e-4c74-aed5-3a2654c87a85" providerId="ADAL" clId="{4E2A58FC-589A-4EB0-98F6-19A298F584D4}" dt="2025-09-17T07:52:40.389" v="287"/>
          <ac:spMkLst>
            <pc:docMk/>
            <pc:sldMk cId="1899912658" sldId="267"/>
            <ac:spMk id="2" creationId="{00000000-0000-0000-0000-000000000000}"/>
          </ac:spMkLst>
        </pc:spChg>
        <pc:spChg chg="mod">
          <ac:chgData name="Mohamed Gomaa" userId="dbeb4f8d-ca6e-4c74-aed5-3a2654c87a85" providerId="ADAL" clId="{4E2A58FC-589A-4EB0-98F6-19A298F584D4}" dt="2025-09-17T07:52:36.799" v="284" actId="20577"/>
          <ac:spMkLst>
            <pc:docMk/>
            <pc:sldMk cId="1899912658" sldId="267"/>
            <ac:spMk id="3" creationId="{00000000-0000-0000-0000-000000000000}"/>
          </ac:spMkLst>
        </pc:spChg>
        <pc:spChg chg="mod">
          <ac:chgData name="Mohamed Gomaa" userId="dbeb4f8d-ca6e-4c74-aed5-3a2654c87a85" providerId="ADAL" clId="{4E2A58FC-589A-4EB0-98F6-19A298F584D4}" dt="2025-09-17T11:13:22.724" v="1186" actId="13926"/>
          <ac:spMkLst>
            <pc:docMk/>
            <pc:sldMk cId="1899912658" sldId="267"/>
            <ac:spMk id="4" creationId="{87FDBC6D-B789-49EF-DB26-FC5AC8F5B08B}"/>
          </ac:spMkLst>
        </pc:spChg>
        <pc:spChg chg="mod">
          <ac:chgData name="Mohamed Gomaa" userId="dbeb4f8d-ca6e-4c74-aed5-3a2654c87a85" providerId="ADAL" clId="{4E2A58FC-589A-4EB0-98F6-19A298F584D4}" dt="2025-09-17T11:13:14.529" v="1185" actId="1076"/>
          <ac:spMkLst>
            <pc:docMk/>
            <pc:sldMk cId="1899912658" sldId="267"/>
            <ac:spMk id="5" creationId="{5CD3156D-7510-7533-BE41-96F8FA5C9874}"/>
          </ac:spMkLst>
        </pc:spChg>
        <pc:graphicFrameChg chg="mod">
          <ac:chgData name="Mohamed Gomaa" userId="dbeb4f8d-ca6e-4c74-aed5-3a2654c87a85" providerId="ADAL" clId="{4E2A58FC-589A-4EB0-98F6-19A298F584D4}" dt="2025-09-17T07:52:33.806" v="277" actId="14100"/>
          <ac:graphicFrameMkLst>
            <pc:docMk/>
            <pc:sldMk cId="1899912658" sldId="267"/>
            <ac:graphicFrameMk id="7" creationId="{52D7F012-5C09-269E-22BA-C6D862875431}"/>
          </ac:graphicFrameMkLst>
        </pc:graphicFrameChg>
      </pc:sldChg>
      <pc:sldChg chg="modSp mod ord">
        <pc:chgData name="Mohamed Gomaa" userId="dbeb4f8d-ca6e-4c74-aed5-3a2654c87a85" providerId="ADAL" clId="{4E2A58FC-589A-4EB0-98F6-19A298F584D4}" dt="2025-09-17T09:05:49.243" v="604"/>
        <pc:sldMkLst>
          <pc:docMk/>
          <pc:sldMk cId="3874186726" sldId="268"/>
        </pc:sldMkLst>
        <pc:graphicFrameChg chg="mod">
          <ac:chgData name="Mohamed Gomaa" userId="dbeb4f8d-ca6e-4c74-aed5-3a2654c87a85" providerId="ADAL" clId="{4E2A58FC-589A-4EB0-98F6-19A298F584D4}" dt="2025-09-17T07:11:00.588" v="19" actId="14100"/>
          <ac:graphicFrameMkLst>
            <pc:docMk/>
            <pc:sldMk cId="3874186726" sldId="268"/>
            <ac:graphicFrameMk id="9" creationId="{B25DCED9-EF09-B84E-AAED-5B518CA43DE3}"/>
          </ac:graphicFrameMkLst>
        </pc:graphicFrameChg>
        <pc:graphicFrameChg chg="mod modGraphic">
          <ac:chgData name="Mohamed Gomaa" userId="dbeb4f8d-ca6e-4c74-aed5-3a2654c87a85" providerId="ADAL" clId="{4E2A58FC-589A-4EB0-98F6-19A298F584D4}" dt="2025-09-17T07:13:57.900" v="41" actId="14734"/>
          <ac:graphicFrameMkLst>
            <pc:docMk/>
            <pc:sldMk cId="3874186726" sldId="268"/>
            <ac:graphicFrameMk id="16" creationId="{8C51190C-8071-A03B-27C0-452C77DCC385}"/>
          </ac:graphicFrameMkLst>
        </pc:graphicFrameChg>
      </pc:sldChg>
      <pc:sldChg chg="addSp delSp modSp mod delAnim modAnim">
        <pc:chgData name="Mohamed Gomaa" userId="dbeb4f8d-ca6e-4c74-aed5-3a2654c87a85" providerId="ADAL" clId="{4E2A58FC-589A-4EB0-98F6-19A298F584D4}" dt="2025-09-28T13:22:24.187" v="1306" actId="20577"/>
        <pc:sldMkLst>
          <pc:docMk/>
          <pc:sldMk cId="1330799582" sldId="269"/>
        </pc:sldMkLst>
        <pc:spChg chg="mod">
          <ac:chgData name="Mohamed Gomaa" userId="dbeb4f8d-ca6e-4c74-aed5-3a2654c87a85" providerId="ADAL" clId="{4E2A58FC-589A-4EB0-98F6-19A298F584D4}" dt="2025-09-17T09:42:46.371" v="826" actId="404"/>
          <ac:spMkLst>
            <pc:docMk/>
            <pc:sldMk cId="1330799582" sldId="269"/>
            <ac:spMk id="2" creationId="{00000000-0000-0000-0000-000000000000}"/>
          </ac:spMkLst>
        </pc:spChg>
        <pc:spChg chg="mod">
          <ac:chgData name="Mohamed Gomaa" userId="dbeb4f8d-ca6e-4c74-aed5-3a2654c87a85" providerId="ADAL" clId="{4E2A58FC-589A-4EB0-98F6-19A298F584D4}" dt="2025-09-17T11:14:37.352" v="1193" actId="20577"/>
          <ac:spMkLst>
            <pc:docMk/>
            <pc:sldMk cId="1330799582" sldId="269"/>
            <ac:spMk id="4" creationId="{B1E06492-73B2-B08C-AAF8-05F14C9B7A36}"/>
          </ac:spMkLst>
        </pc:spChg>
        <pc:spChg chg="add mod">
          <ac:chgData name="Mohamed Gomaa" userId="dbeb4f8d-ca6e-4c74-aed5-3a2654c87a85" providerId="ADAL" clId="{4E2A58FC-589A-4EB0-98F6-19A298F584D4}" dt="2025-09-17T10:13:01.131" v="928" actId="14100"/>
          <ac:spMkLst>
            <pc:docMk/>
            <pc:sldMk cId="1330799582" sldId="269"/>
            <ac:spMk id="9" creationId="{81B4AC84-4325-52D6-9317-FE6391A9C1C3}"/>
          </ac:spMkLst>
        </pc:spChg>
        <pc:spChg chg="mod">
          <ac:chgData name="Mohamed Gomaa" userId="dbeb4f8d-ca6e-4c74-aed5-3a2654c87a85" providerId="ADAL" clId="{4E2A58FC-589A-4EB0-98F6-19A298F584D4}" dt="2025-09-28T13:22:24.187" v="1306" actId="20577"/>
          <ac:spMkLst>
            <pc:docMk/>
            <pc:sldMk cId="1330799582" sldId="269"/>
            <ac:spMk id="11" creationId="{0CA8968E-6D61-3D28-54EA-9B9BEC118B7B}"/>
          </ac:spMkLst>
        </pc:spChg>
        <pc:picChg chg="mod">
          <ac:chgData name="Mohamed Gomaa" userId="dbeb4f8d-ca6e-4c74-aed5-3a2654c87a85" providerId="ADAL" clId="{4E2A58FC-589A-4EB0-98F6-19A298F584D4}" dt="2025-09-17T09:42:53.608" v="831" actId="1035"/>
          <ac:picMkLst>
            <pc:docMk/>
            <pc:sldMk cId="1330799582" sldId="269"/>
            <ac:picMk id="12" creationId="{46EC364B-4130-7FDC-5DF6-B72E134C95C2}"/>
          </ac:picMkLst>
        </pc:picChg>
      </pc:sldChg>
      <pc:sldChg chg="addSp delSp modSp new mod modClrScheme addAnim delAnim modAnim chgLayout">
        <pc:chgData name="Mohamed Gomaa" userId="dbeb4f8d-ca6e-4c74-aed5-3a2654c87a85" providerId="ADAL" clId="{4E2A58FC-589A-4EB0-98F6-19A298F584D4}" dt="2025-09-17T11:20:05.757" v="1204" actId="207"/>
        <pc:sldMkLst>
          <pc:docMk/>
          <pc:sldMk cId="2946412167" sldId="270"/>
        </pc:sldMkLst>
        <pc:spChg chg="add mod ord">
          <ac:chgData name="Mohamed Gomaa" userId="dbeb4f8d-ca6e-4c74-aed5-3a2654c87a85" providerId="ADAL" clId="{4E2A58FC-589A-4EB0-98F6-19A298F584D4}" dt="2025-09-17T07:37:29.033" v="162"/>
          <ac:spMkLst>
            <pc:docMk/>
            <pc:sldMk cId="2946412167" sldId="270"/>
            <ac:spMk id="5" creationId="{8158CD80-132B-E9AC-3563-F8405C8F4AD6}"/>
          </ac:spMkLst>
        </pc:spChg>
        <pc:spChg chg="add mod ord">
          <ac:chgData name="Mohamed Gomaa" userId="dbeb4f8d-ca6e-4c74-aed5-3a2654c87a85" providerId="ADAL" clId="{4E2A58FC-589A-4EB0-98F6-19A298F584D4}" dt="2025-09-17T11:20:05.757" v="1204" actId="207"/>
          <ac:spMkLst>
            <pc:docMk/>
            <pc:sldMk cId="2946412167" sldId="270"/>
            <ac:spMk id="6" creationId="{39FA7BC8-C524-4A48-7B63-AED818FD97E0}"/>
          </ac:spMkLst>
        </pc:spChg>
        <pc:graphicFrameChg chg="add del mod">
          <ac:chgData name="Mohamed Gomaa" userId="dbeb4f8d-ca6e-4c74-aed5-3a2654c87a85" providerId="ADAL" clId="{4E2A58FC-589A-4EB0-98F6-19A298F584D4}" dt="2025-09-17T07:44:40.432" v="253" actId="1076"/>
          <ac:graphicFrameMkLst>
            <pc:docMk/>
            <pc:sldMk cId="2946412167" sldId="270"/>
            <ac:graphicFrameMk id="4" creationId="{4B2CBED9-6539-4FAB-4769-12A576C6F7D2}"/>
          </ac:graphicFrameMkLst>
        </pc:graphicFrameChg>
      </pc:sldChg>
      <pc:sldChg chg="addSp delSp modSp add mod modClrScheme chgLayout">
        <pc:chgData name="Mohamed Gomaa" userId="dbeb4f8d-ca6e-4c74-aed5-3a2654c87a85" providerId="ADAL" clId="{4E2A58FC-589A-4EB0-98F6-19A298F584D4}" dt="2025-09-28T12:42:30.145" v="1206" actId="1076"/>
        <pc:sldMkLst>
          <pc:docMk/>
          <pc:sldMk cId="2708665291" sldId="271"/>
        </pc:sldMkLst>
        <pc:spChg chg="mod ord">
          <ac:chgData name="Mohamed Gomaa" userId="dbeb4f8d-ca6e-4c74-aed5-3a2654c87a85" providerId="ADAL" clId="{4E2A58FC-589A-4EB0-98F6-19A298F584D4}" dt="2025-09-17T08:15:01.223" v="349" actId="700"/>
          <ac:spMkLst>
            <pc:docMk/>
            <pc:sldMk cId="2708665291" sldId="271"/>
            <ac:spMk id="2" creationId="{26B874F0-190B-F482-C9AE-470A792444E3}"/>
          </ac:spMkLst>
        </pc:spChg>
        <pc:spChg chg="mod ord">
          <ac:chgData name="Mohamed Gomaa" userId="dbeb4f8d-ca6e-4c74-aed5-3a2654c87a85" providerId="ADAL" clId="{4E2A58FC-589A-4EB0-98F6-19A298F584D4}" dt="2025-09-17T08:21:52.033" v="430" actId="20577"/>
          <ac:spMkLst>
            <pc:docMk/>
            <pc:sldMk cId="2708665291" sldId="271"/>
            <ac:spMk id="3" creationId="{1A217DB8-441C-555B-A069-03BACB05C640}"/>
          </ac:spMkLst>
        </pc:spChg>
        <pc:picChg chg="mod">
          <ac:chgData name="Mohamed Gomaa" userId="dbeb4f8d-ca6e-4c74-aed5-3a2654c87a85" providerId="ADAL" clId="{4E2A58FC-589A-4EB0-98F6-19A298F584D4}" dt="2025-09-28T12:42:30.145" v="1206" actId="1076"/>
          <ac:picMkLst>
            <pc:docMk/>
            <pc:sldMk cId="2708665291" sldId="271"/>
            <ac:picMk id="2052" creationId="{0D3F96FD-12FE-3B92-CAB2-8F19C27EC887}"/>
          </ac:picMkLst>
        </pc:picChg>
      </pc:sldChg>
      <pc:sldChg chg="addSp delSp modSp add mod">
        <pc:chgData name="Mohamed Gomaa" userId="dbeb4f8d-ca6e-4c74-aed5-3a2654c87a85" providerId="ADAL" clId="{4E2A58FC-589A-4EB0-98F6-19A298F584D4}" dt="2025-09-28T12:45:26.703" v="1211" actId="478"/>
        <pc:sldMkLst>
          <pc:docMk/>
          <pc:sldMk cId="3326631117" sldId="272"/>
        </pc:sldMkLst>
        <pc:spChg chg="mod">
          <ac:chgData name="Mohamed Gomaa" userId="dbeb4f8d-ca6e-4c74-aed5-3a2654c87a85" providerId="ADAL" clId="{4E2A58FC-589A-4EB0-98F6-19A298F584D4}" dt="2025-09-17T08:27:19.834" v="432"/>
          <ac:spMkLst>
            <pc:docMk/>
            <pc:sldMk cId="3326631117" sldId="272"/>
            <ac:spMk id="2" creationId="{B400E4A8-3EFA-AD21-BF28-8D9F23B2C25C}"/>
          </ac:spMkLst>
        </pc:spChg>
        <pc:spChg chg="mod">
          <ac:chgData name="Mohamed Gomaa" userId="dbeb4f8d-ca6e-4c74-aed5-3a2654c87a85" providerId="ADAL" clId="{4E2A58FC-589A-4EB0-98F6-19A298F584D4}" dt="2025-09-17T09:01:49.554" v="577" actId="1076"/>
          <ac:spMkLst>
            <pc:docMk/>
            <pc:sldMk cId="3326631117" sldId="272"/>
            <ac:spMk id="3" creationId="{4D828251-2D37-EA6B-9690-0CF563DEEBF6}"/>
          </ac:spMkLst>
        </pc:spChg>
        <pc:spChg chg="add mod">
          <ac:chgData name="Mohamed Gomaa" userId="dbeb4f8d-ca6e-4c74-aed5-3a2654c87a85" providerId="ADAL" clId="{4E2A58FC-589A-4EB0-98F6-19A298F584D4}" dt="2025-09-17T09:01:55.018" v="578" actId="1076"/>
          <ac:spMkLst>
            <pc:docMk/>
            <pc:sldMk cId="3326631117" sldId="272"/>
            <ac:spMk id="17" creationId="{D2DC777C-3ED3-3D3D-DA3B-E37697EC065A}"/>
          </ac:spMkLst>
        </pc:spChg>
        <pc:picChg chg="del mod">
          <ac:chgData name="Mohamed Gomaa" userId="dbeb4f8d-ca6e-4c74-aed5-3a2654c87a85" providerId="ADAL" clId="{4E2A58FC-589A-4EB0-98F6-19A298F584D4}" dt="2025-09-28T12:45:26.703" v="1211" actId="478"/>
          <ac:picMkLst>
            <pc:docMk/>
            <pc:sldMk cId="3326631117" sldId="272"/>
            <ac:picMk id="4" creationId="{58F3D2C0-741A-C6C7-E121-9ECB998A6FF3}"/>
          </ac:picMkLst>
        </pc:picChg>
      </pc:sldChg>
      <pc:sldChg chg="addSp delSp modSp add del mod ord">
        <pc:chgData name="Mohamed Gomaa" userId="dbeb4f8d-ca6e-4c74-aed5-3a2654c87a85" providerId="ADAL" clId="{4E2A58FC-589A-4EB0-98F6-19A298F584D4}" dt="2025-09-17T09:02:42.629" v="586" actId="2696"/>
        <pc:sldMkLst>
          <pc:docMk/>
          <pc:sldMk cId="418268889" sldId="273"/>
        </pc:sldMkLst>
      </pc:sldChg>
      <pc:sldChg chg="addSp delSp modSp add mod ord">
        <pc:chgData name="Mohamed Gomaa" userId="dbeb4f8d-ca6e-4c74-aed5-3a2654c87a85" providerId="ADAL" clId="{4E2A58FC-589A-4EB0-98F6-19A298F584D4}" dt="2025-09-17T09:20:09.728" v="688" actId="14100"/>
        <pc:sldMkLst>
          <pc:docMk/>
          <pc:sldMk cId="436769329" sldId="274"/>
        </pc:sldMkLst>
        <pc:spChg chg="mod">
          <ac:chgData name="Mohamed Gomaa" userId="dbeb4f8d-ca6e-4c74-aed5-3a2654c87a85" providerId="ADAL" clId="{4E2A58FC-589A-4EB0-98F6-19A298F584D4}" dt="2025-09-17T09:03:10.029" v="588"/>
          <ac:spMkLst>
            <pc:docMk/>
            <pc:sldMk cId="436769329" sldId="274"/>
            <ac:spMk id="2" creationId="{765E144A-5B9E-0FCE-786A-37E005F0D66B}"/>
          </ac:spMkLst>
        </pc:spChg>
        <pc:spChg chg="mod">
          <ac:chgData name="Mohamed Gomaa" userId="dbeb4f8d-ca6e-4c74-aed5-3a2654c87a85" providerId="ADAL" clId="{4E2A58FC-589A-4EB0-98F6-19A298F584D4}" dt="2025-09-17T09:05:14.063" v="602" actId="14100"/>
          <ac:spMkLst>
            <pc:docMk/>
            <pc:sldMk cId="436769329" sldId="274"/>
            <ac:spMk id="3" creationId="{5FC09293-6046-A81A-D466-886EBDEAFEAE}"/>
          </ac:spMkLst>
        </pc:spChg>
        <pc:spChg chg="mod">
          <ac:chgData name="Mohamed Gomaa" userId="dbeb4f8d-ca6e-4c74-aed5-3a2654c87a85" providerId="ADAL" clId="{4E2A58FC-589A-4EB0-98F6-19A298F584D4}" dt="2025-09-17T09:06:14.081" v="605" actId="1076"/>
          <ac:spMkLst>
            <pc:docMk/>
            <pc:sldMk cId="436769329" sldId="274"/>
            <ac:spMk id="17" creationId="{198C476F-6501-290A-4FC5-2BDDE2CAECE1}"/>
          </ac:spMkLst>
        </pc:spChg>
        <pc:graphicFrameChg chg="add mod modGraphic">
          <ac:chgData name="Mohamed Gomaa" userId="dbeb4f8d-ca6e-4c74-aed5-3a2654c87a85" providerId="ADAL" clId="{4E2A58FC-589A-4EB0-98F6-19A298F584D4}" dt="2025-09-17T09:20:09.728" v="688" actId="14100"/>
          <ac:graphicFrameMkLst>
            <pc:docMk/>
            <pc:sldMk cId="436769329" sldId="274"/>
            <ac:graphicFrameMk id="6" creationId="{D076D036-E317-0357-B5AB-95D07232FA99}"/>
          </ac:graphicFrameMkLst>
        </pc:graphicFrameChg>
      </pc:sldChg>
      <pc:sldChg chg="add del">
        <pc:chgData name="Mohamed Gomaa" userId="dbeb4f8d-ca6e-4c74-aed5-3a2654c87a85" providerId="ADAL" clId="{4E2A58FC-589A-4EB0-98F6-19A298F584D4}" dt="2025-09-17T09:59:55.571" v="899" actId="2696"/>
        <pc:sldMkLst>
          <pc:docMk/>
          <pc:sldMk cId="2159442710" sldId="275"/>
        </pc:sldMkLst>
      </pc:sldChg>
      <pc:sldChg chg="addSp delSp modSp add mod delAnim">
        <pc:chgData name="Mohamed Gomaa" userId="dbeb4f8d-ca6e-4c74-aed5-3a2654c87a85" providerId="ADAL" clId="{4E2A58FC-589A-4EB0-98F6-19A298F584D4}" dt="2025-09-17T11:19:07.956" v="1203" actId="20577"/>
        <pc:sldMkLst>
          <pc:docMk/>
          <pc:sldMk cId="3847696788" sldId="276"/>
        </pc:sldMkLst>
        <pc:spChg chg="mod">
          <ac:chgData name="Mohamed Gomaa" userId="dbeb4f8d-ca6e-4c74-aed5-3a2654c87a85" providerId="ADAL" clId="{4E2A58FC-589A-4EB0-98F6-19A298F584D4}" dt="2025-09-17T09:43:47.543" v="837" actId="20577"/>
          <ac:spMkLst>
            <pc:docMk/>
            <pc:sldMk cId="3847696788" sldId="276"/>
            <ac:spMk id="2" creationId="{ED6C3E79-E6B3-69AC-C9FD-D44A5E61AE7A}"/>
          </ac:spMkLst>
        </pc:spChg>
        <pc:spChg chg="mod">
          <ac:chgData name="Mohamed Gomaa" userId="dbeb4f8d-ca6e-4c74-aed5-3a2654c87a85" providerId="ADAL" clId="{4E2A58FC-589A-4EB0-98F6-19A298F584D4}" dt="2025-09-17T09:52:14.482" v="856" actId="122"/>
          <ac:spMkLst>
            <pc:docMk/>
            <pc:sldMk cId="3847696788" sldId="276"/>
            <ac:spMk id="9" creationId="{3270EF7B-FC59-D6FB-E2C4-42AF4B62827B}"/>
          </ac:spMkLst>
        </pc:spChg>
        <pc:spChg chg="mod">
          <ac:chgData name="Mohamed Gomaa" userId="dbeb4f8d-ca6e-4c74-aed5-3a2654c87a85" providerId="ADAL" clId="{4E2A58FC-589A-4EB0-98F6-19A298F584D4}" dt="2025-09-17T11:19:07.956" v="1203" actId="20577"/>
          <ac:spMkLst>
            <pc:docMk/>
            <pc:sldMk cId="3847696788" sldId="276"/>
            <ac:spMk id="11" creationId="{5E715325-98C5-4DAA-6155-B8D7C8BFEA23}"/>
          </ac:spMkLst>
        </pc:spChg>
      </pc:sldChg>
      <pc:sldChg chg="addSp delSp modSp add mod delAnim modAnim">
        <pc:chgData name="Mohamed Gomaa" userId="dbeb4f8d-ca6e-4c74-aed5-3a2654c87a85" providerId="ADAL" clId="{4E2A58FC-589A-4EB0-98F6-19A298F584D4}" dt="2025-09-28T13:06:06.171" v="1257" actId="1036"/>
        <pc:sldMkLst>
          <pc:docMk/>
          <pc:sldMk cId="295801301" sldId="277"/>
        </pc:sldMkLst>
        <pc:spChg chg="mod">
          <ac:chgData name="Mohamed Gomaa" userId="dbeb4f8d-ca6e-4c74-aed5-3a2654c87a85" providerId="ADAL" clId="{4E2A58FC-589A-4EB0-98F6-19A298F584D4}" dt="2025-09-17T10:45:51.234" v="946" actId="403"/>
          <ac:spMkLst>
            <pc:docMk/>
            <pc:sldMk cId="295801301" sldId="277"/>
            <ac:spMk id="2" creationId="{FE00881A-13C5-9F1B-0622-DD88E637B768}"/>
          </ac:spMkLst>
        </pc:spChg>
        <pc:spChg chg="add del">
          <ac:chgData name="Mohamed Gomaa" userId="dbeb4f8d-ca6e-4c74-aed5-3a2654c87a85" providerId="ADAL" clId="{4E2A58FC-589A-4EB0-98F6-19A298F584D4}" dt="2025-09-28T13:05:42.651" v="1252" actId="22"/>
          <ac:spMkLst>
            <pc:docMk/>
            <pc:sldMk cId="295801301" sldId="277"/>
            <ac:spMk id="4" creationId="{23B12A5A-EED3-472D-B41E-8ED65F7FB1BA}"/>
          </ac:spMkLst>
        </pc:spChg>
        <pc:spChg chg="add mod">
          <ac:chgData name="Mohamed Gomaa" userId="dbeb4f8d-ca6e-4c74-aed5-3a2654c87a85" providerId="ADAL" clId="{4E2A58FC-589A-4EB0-98F6-19A298F584D4}" dt="2025-09-17T11:03:24.530" v="1065" actId="1035"/>
          <ac:spMkLst>
            <pc:docMk/>
            <pc:sldMk cId="295801301" sldId="277"/>
            <ac:spMk id="5" creationId="{B15100BE-35D5-24A4-DB51-BB3BC5E3CA83}"/>
          </ac:spMkLst>
        </pc:spChg>
        <pc:spChg chg="mod">
          <ac:chgData name="Mohamed Gomaa" userId="dbeb4f8d-ca6e-4c74-aed5-3a2654c87a85" providerId="ADAL" clId="{4E2A58FC-589A-4EB0-98F6-19A298F584D4}" dt="2025-09-17T11:03:21.487" v="1062" actId="1076"/>
          <ac:spMkLst>
            <pc:docMk/>
            <pc:sldMk cId="295801301" sldId="277"/>
            <ac:spMk id="9" creationId="{267D573C-08F3-FB1F-1A16-815010107CCF}"/>
          </ac:spMkLst>
        </pc:spChg>
        <pc:spChg chg="mod">
          <ac:chgData name="Mohamed Gomaa" userId="dbeb4f8d-ca6e-4c74-aed5-3a2654c87a85" providerId="ADAL" clId="{4E2A58FC-589A-4EB0-98F6-19A298F584D4}" dt="2025-09-17T11:03:10.146" v="1060" actId="1076"/>
          <ac:spMkLst>
            <pc:docMk/>
            <pc:sldMk cId="295801301" sldId="277"/>
            <ac:spMk id="11" creationId="{DA308271-3B7C-BA31-15CF-34E2CAAD5CF7}"/>
          </ac:spMkLst>
        </pc:spChg>
        <pc:spChg chg="add mod">
          <ac:chgData name="Mohamed Gomaa" userId="dbeb4f8d-ca6e-4c74-aed5-3a2654c87a85" providerId="ADAL" clId="{4E2A58FC-589A-4EB0-98F6-19A298F584D4}" dt="2025-09-17T11:03:12.677" v="1061" actId="1076"/>
          <ac:spMkLst>
            <pc:docMk/>
            <pc:sldMk cId="295801301" sldId="277"/>
            <ac:spMk id="13" creationId="{76AC7909-DEE4-1A70-457F-6CF1DEACCE1B}"/>
          </ac:spMkLst>
        </pc:spChg>
        <pc:picChg chg="add mod">
          <ac:chgData name="Mohamed Gomaa" userId="dbeb4f8d-ca6e-4c74-aed5-3a2654c87a85" providerId="ADAL" clId="{4E2A58FC-589A-4EB0-98F6-19A298F584D4}" dt="2025-09-28T13:06:06.171" v="1257" actId="1036"/>
          <ac:picMkLst>
            <pc:docMk/>
            <pc:sldMk cId="295801301" sldId="277"/>
            <ac:picMk id="6" creationId="{86E48559-F5A2-8BA8-BF75-A4FEAD6AC228}"/>
          </ac:picMkLst>
        </pc:picChg>
        <pc:picChg chg="add del mod">
          <ac:chgData name="Mohamed Gomaa" userId="dbeb4f8d-ca6e-4c74-aed5-3a2654c87a85" providerId="ADAL" clId="{4E2A58FC-589A-4EB0-98F6-19A298F584D4}" dt="2025-09-28T13:05:39.475" v="1250" actId="478"/>
          <ac:picMkLst>
            <pc:docMk/>
            <pc:sldMk cId="295801301" sldId="277"/>
            <ac:picMk id="15" creationId="{39318AE3-0B70-71C2-4877-CBB613048346}"/>
          </ac:picMkLst>
        </pc:picChg>
      </pc:sldChg>
      <pc:sldChg chg="addSp delSp modSp mod">
        <pc:chgData name="Mohamed Gomaa" userId="dbeb4f8d-ca6e-4c74-aed5-3a2654c87a85" providerId="ADAL" clId="{4E2A58FC-589A-4EB0-98F6-19A298F584D4}" dt="2025-09-28T12:48:21.343" v="1217" actId="14100"/>
        <pc:sldMkLst>
          <pc:docMk/>
          <pc:sldMk cId="384971983" sldId="278"/>
        </pc:sldMkLst>
        <pc:spChg chg="mod">
          <ac:chgData name="Mohamed Gomaa" userId="dbeb4f8d-ca6e-4c74-aed5-3a2654c87a85" providerId="ADAL" clId="{4E2A58FC-589A-4EB0-98F6-19A298F584D4}" dt="2025-09-28T12:48:21.343" v="1217" actId="14100"/>
          <ac:spMkLst>
            <pc:docMk/>
            <pc:sldMk cId="384971983" sldId="278"/>
            <ac:spMk id="5" creationId="{26403FE6-ECFE-03FA-74E9-F2C320010C93}"/>
          </ac:spMkLst>
        </pc:spChg>
        <pc:spChg chg="mod">
          <ac:chgData name="Mohamed Gomaa" userId="dbeb4f8d-ca6e-4c74-aed5-3a2654c87a85" providerId="ADAL" clId="{4E2A58FC-589A-4EB0-98F6-19A298F584D4}" dt="2025-09-28T12:48:06.765" v="1215" actId="1076"/>
          <ac:spMkLst>
            <pc:docMk/>
            <pc:sldMk cId="384971983" sldId="278"/>
            <ac:spMk id="10" creationId="{66A69940-1F7F-ACC7-243E-EA914865AF4F}"/>
          </ac:spMkLst>
        </pc:spChg>
        <pc:picChg chg="add mod">
          <ac:chgData name="Mohamed Gomaa" userId="dbeb4f8d-ca6e-4c74-aed5-3a2654c87a85" providerId="ADAL" clId="{4E2A58FC-589A-4EB0-98F6-19A298F584D4}" dt="2025-09-28T12:48:10.936" v="1216" actId="14100"/>
          <ac:picMkLst>
            <pc:docMk/>
            <pc:sldMk cId="384971983" sldId="278"/>
            <ac:picMk id="6" creationId="{8BE1854C-9843-36E8-AD3D-BC8A8D3189F2}"/>
          </ac:picMkLst>
        </pc:picChg>
        <pc:picChg chg="del">
          <ac:chgData name="Mohamed Gomaa" userId="dbeb4f8d-ca6e-4c74-aed5-3a2654c87a85" providerId="ADAL" clId="{4E2A58FC-589A-4EB0-98F6-19A298F584D4}" dt="2025-09-28T12:47:53.982" v="1212" actId="478"/>
          <ac:picMkLst>
            <pc:docMk/>
            <pc:sldMk cId="384971983" sldId="278"/>
            <ac:picMk id="5122" creationId="{5A19AD23-8915-788D-44F7-9668869A447C}"/>
          </ac:picMkLst>
        </pc:picChg>
      </pc:sldChg>
      <pc:sldChg chg="addSp delSp modSp mod">
        <pc:chgData name="Mohamed Gomaa" userId="dbeb4f8d-ca6e-4c74-aed5-3a2654c87a85" providerId="ADAL" clId="{4E2A58FC-589A-4EB0-98F6-19A298F584D4}" dt="2025-09-28T12:53:41.561" v="1237" actId="1076"/>
        <pc:sldMkLst>
          <pc:docMk/>
          <pc:sldMk cId="1609270426" sldId="281"/>
        </pc:sldMkLst>
        <pc:spChg chg="mod">
          <ac:chgData name="Mohamed Gomaa" userId="dbeb4f8d-ca6e-4c74-aed5-3a2654c87a85" providerId="ADAL" clId="{4E2A58FC-589A-4EB0-98F6-19A298F584D4}" dt="2025-09-28T12:53:41.561" v="1237" actId="1076"/>
          <ac:spMkLst>
            <pc:docMk/>
            <pc:sldMk cId="1609270426" sldId="281"/>
            <ac:spMk id="10" creationId="{DAD3C9A5-179C-035E-F4CB-55C8F0D00FE2}"/>
          </ac:spMkLst>
        </pc:spChg>
        <pc:picChg chg="add mod">
          <ac:chgData name="Mohamed Gomaa" userId="dbeb4f8d-ca6e-4c74-aed5-3a2654c87a85" providerId="ADAL" clId="{4E2A58FC-589A-4EB0-98F6-19A298F584D4}" dt="2025-09-28T12:53:29.957" v="1236" actId="1076"/>
          <ac:picMkLst>
            <pc:docMk/>
            <pc:sldMk cId="1609270426" sldId="281"/>
            <ac:picMk id="6" creationId="{7C7AA8C6-06AB-689D-2B66-4DC3CE748C45}"/>
          </ac:picMkLst>
        </pc:picChg>
        <pc:picChg chg="add del mod">
          <ac:chgData name="Mohamed Gomaa" userId="dbeb4f8d-ca6e-4c74-aed5-3a2654c87a85" providerId="ADAL" clId="{4E2A58FC-589A-4EB0-98F6-19A298F584D4}" dt="2025-09-28T12:52:39.083" v="1223" actId="478"/>
          <ac:picMkLst>
            <pc:docMk/>
            <pc:sldMk cId="1609270426" sldId="281"/>
            <ac:picMk id="8" creationId="{DAD9E87A-2CE9-5815-722D-B31BE803F2E8}"/>
          </ac:picMkLst>
        </pc:picChg>
        <pc:picChg chg="add mod">
          <ac:chgData name="Mohamed Gomaa" userId="dbeb4f8d-ca6e-4c74-aed5-3a2654c87a85" providerId="ADAL" clId="{4E2A58FC-589A-4EB0-98F6-19A298F584D4}" dt="2025-09-28T12:53:22.968" v="1234" actId="14100"/>
          <ac:picMkLst>
            <pc:docMk/>
            <pc:sldMk cId="1609270426" sldId="281"/>
            <ac:picMk id="13" creationId="{A05DA661-A14C-7534-63C1-E74D5EA97CCF}"/>
          </ac:picMkLst>
        </pc:picChg>
        <pc:picChg chg="del">
          <ac:chgData name="Mohamed Gomaa" userId="dbeb4f8d-ca6e-4c74-aed5-3a2654c87a85" providerId="ADAL" clId="{4E2A58FC-589A-4EB0-98F6-19A298F584D4}" dt="2025-09-28T12:43:46.358" v="1207" actId="478"/>
          <ac:picMkLst>
            <pc:docMk/>
            <pc:sldMk cId="1609270426" sldId="281"/>
            <ac:picMk id="5122" creationId="{E3D8C3A1-8395-346F-78FF-2ABD4AC2D03E}"/>
          </ac:picMkLst>
        </pc:picChg>
      </pc:sldChg>
      <pc:sldChg chg="delSp">
        <pc:chgData name="Mohamed Gomaa" userId="dbeb4f8d-ca6e-4c74-aed5-3a2654c87a85" providerId="ADAL" clId="{4E2A58FC-589A-4EB0-98F6-19A298F584D4}" dt="2025-09-28T12:44:17.047" v="1209" actId="478"/>
        <pc:sldMkLst>
          <pc:docMk/>
          <pc:sldMk cId="1432320197" sldId="282"/>
        </pc:sldMkLst>
        <pc:picChg chg="del">
          <ac:chgData name="Mohamed Gomaa" userId="dbeb4f8d-ca6e-4c74-aed5-3a2654c87a85" providerId="ADAL" clId="{4E2A58FC-589A-4EB0-98F6-19A298F584D4}" dt="2025-09-28T12:44:17.047" v="1209" actId="478"/>
          <ac:picMkLst>
            <pc:docMk/>
            <pc:sldMk cId="1432320197" sldId="282"/>
            <ac:picMk id="5122" creationId="{B5E56A8B-1A34-1F6A-95B2-DEB02838168C}"/>
          </ac:picMkLst>
        </pc:picChg>
      </pc:sldChg>
      <pc:sldChg chg="addSp delSp modSp mod">
        <pc:chgData name="Mohamed Gomaa" userId="dbeb4f8d-ca6e-4c74-aed5-3a2654c87a85" providerId="ADAL" clId="{4E2A58FC-589A-4EB0-98F6-19A298F584D4}" dt="2025-09-28T13:10:27.545" v="1272" actId="14100"/>
        <pc:sldMkLst>
          <pc:docMk/>
          <pc:sldMk cId="513277089" sldId="283"/>
        </pc:sldMkLst>
        <pc:spChg chg="mod">
          <ac:chgData name="Mohamed Gomaa" userId="dbeb4f8d-ca6e-4c74-aed5-3a2654c87a85" providerId="ADAL" clId="{4E2A58FC-589A-4EB0-98F6-19A298F584D4}" dt="2025-09-28T13:09:57.738" v="1264" actId="1076"/>
          <ac:spMkLst>
            <pc:docMk/>
            <pc:sldMk cId="513277089" sldId="283"/>
            <ac:spMk id="5" creationId="{2D6AF3D3-0337-F221-5953-F1A4AF300622}"/>
          </ac:spMkLst>
        </pc:spChg>
        <pc:spChg chg="mod">
          <ac:chgData name="Mohamed Gomaa" userId="dbeb4f8d-ca6e-4c74-aed5-3a2654c87a85" providerId="ADAL" clId="{4E2A58FC-589A-4EB0-98F6-19A298F584D4}" dt="2025-09-28T13:10:05.877" v="1267" actId="1076"/>
          <ac:spMkLst>
            <pc:docMk/>
            <pc:sldMk cId="513277089" sldId="283"/>
            <ac:spMk id="9" creationId="{8B244B6A-12E1-CE0A-2C8E-796D8BD847CE}"/>
          </ac:spMkLst>
        </pc:spChg>
        <pc:spChg chg="mod">
          <ac:chgData name="Mohamed Gomaa" userId="dbeb4f8d-ca6e-4c74-aed5-3a2654c87a85" providerId="ADAL" clId="{4E2A58FC-589A-4EB0-98F6-19A298F584D4}" dt="2025-09-28T13:10:16.764" v="1269" actId="404"/>
          <ac:spMkLst>
            <pc:docMk/>
            <pc:sldMk cId="513277089" sldId="283"/>
            <ac:spMk id="10" creationId="{648B6BE4-B6D2-A9B8-A74C-C5A1886100D0}"/>
          </ac:spMkLst>
        </pc:spChg>
        <pc:picChg chg="add mod">
          <ac:chgData name="Mohamed Gomaa" userId="dbeb4f8d-ca6e-4c74-aed5-3a2654c87a85" providerId="ADAL" clId="{4E2A58FC-589A-4EB0-98F6-19A298F584D4}" dt="2025-09-28T13:10:27.545" v="1272" actId="14100"/>
          <ac:picMkLst>
            <pc:docMk/>
            <pc:sldMk cId="513277089" sldId="283"/>
            <ac:picMk id="6" creationId="{670B3E6A-D084-A5ED-1C3B-02057EF47B0B}"/>
          </ac:picMkLst>
        </pc:picChg>
        <pc:picChg chg="del">
          <ac:chgData name="Mohamed Gomaa" userId="dbeb4f8d-ca6e-4c74-aed5-3a2654c87a85" providerId="ADAL" clId="{4E2A58FC-589A-4EB0-98F6-19A298F584D4}" dt="2025-09-28T12:44:14.546" v="1208" actId="478"/>
          <ac:picMkLst>
            <pc:docMk/>
            <pc:sldMk cId="513277089" sldId="283"/>
            <ac:picMk id="5122" creationId="{BDF8AC9F-494A-17AA-5D06-9BA4C4410E0A}"/>
          </ac:picMkLst>
        </pc:picChg>
      </pc:sldChg>
      <pc:sldChg chg="addSp delSp modSp mod">
        <pc:chgData name="Mohamed Gomaa" userId="dbeb4f8d-ca6e-4c74-aed5-3a2654c87a85" providerId="ADAL" clId="{4E2A58FC-589A-4EB0-98F6-19A298F584D4}" dt="2025-09-28T13:14:09.576" v="1297" actId="1076"/>
        <pc:sldMkLst>
          <pc:docMk/>
          <pc:sldMk cId="4117722066" sldId="284"/>
        </pc:sldMkLst>
        <pc:spChg chg="mod">
          <ac:chgData name="Mohamed Gomaa" userId="dbeb4f8d-ca6e-4c74-aed5-3a2654c87a85" providerId="ADAL" clId="{4E2A58FC-589A-4EB0-98F6-19A298F584D4}" dt="2025-09-28T13:14:06.119" v="1296" actId="14100"/>
          <ac:spMkLst>
            <pc:docMk/>
            <pc:sldMk cId="4117722066" sldId="284"/>
            <ac:spMk id="5" creationId="{3D6B5837-2881-C16E-7007-B08D7FC14236}"/>
          </ac:spMkLst>
        </pc:spChg>
        <pc:spChg chg="add del">
          <ac:chgData name="Mohamed Gomaa" userId="dbeb4f8d-ca6e-4c74-aed5-3a2654c87a85" providerId="ADAL" clId="{4E2A58FC-589A-4EB0-98F6-19A298F584D4}" dt="2025-09-28T13:11:21.614" v="1274" actId="478"/>
          <ac:spMkLst>
            <pc:docMk/>
            <pc:sldMk cId="4117722066" sldId="284"/>
            <ac:spMk id="6" creationId="{B53BCEF5-AD7B-1A2D-F4A3-6FE7D4DF622E}"/>
          </ac:spMkLst>
        </pc:spChg>
        <pc:spChg chg="mod">
          <ac:chgData name="Mohamed Gomaa" userId="dbeb4f8d-ca6e-4c74-aed5-3a2654c87a85" providerId="ADAL" clId="{4E2A58FC-589A-4EB0-98F6-19A298F584D4}" dt="2025-09-28T13:02:36.124" v="1242" actId="1076"/>
          <ac:spMkLst>
            <pc:docMk/>
            <pc:sldMk cId="4117722066" sldId="284"/>
            <ac:spMk id="9" creationId="{644B6EE9-9454-5523-8F0E-CC47937CB4CD}"/>
          </ac:spMkLst>
        </pc:spChg>
        <pc:picChg chg="add del mod">
          <ac:chgData name="Mohamed Gomaa" userId="dbeb4f8d-ca6e-4c74-aed5-3a2654c87a85" providerId="ADAL" clId="{4E2A58FC-589A-4EB0-98F6-19A298F584D4}" dt="2025-09-28T13:06:11.592" v="1258" actId="478"/>
          <ac:picMkLst>
            <pc:docMk/>
            <pc:sldMk cId="4117722066" sldId="284"/>
            <ac:picMk id="4" creationId="{24D19E55-787F-E25D-EDE9-AC1C6CC6ACDC}"/>
          </ac:picMkLst>
        </pc:picChg>
        <pc:picChg chg="add del mod">
          <ac:chgData name="Mohamed Gomaa" userId="dbeb4f8d-ca6e-4c74-aed5-3a2654c87a85" providerId="ADAL" clId="{4E2A58FC-589A-4EB0-98F6-19A298F584D4}" dt="2025-09-28T13:12:31.414" v="1279" actId="478"/>
          <ac:picMkLst>
            <pc:docMk/>
            <pc:sldMk cId="4117722066" sldId="284"/>
            <ac:picMk id="8" creationId="{6D71E604-0AB4-D92B-4A28-CED27C3B9978}"/>
          </ac:picMkLst>
        </pc:picChg>
        <pc:picChg chg="add del mod">
          <ac:chgData name="Mohamed Gomaa" userId="dbeb4f8d-ca6e-4c74-aed5-3a2654c87a85" providerId="ADAL" clId="{4E2A58FC-589A-4EB0-98F6-19A298F584D4}" dt="2025-09-28T13:13:46.686" v="1288" actId="478"/>
          <ac:picMkLst>
            <pc:docMk/>
            <pc:sldMk cId="4117722066" sldId="284"/>
            <ac:picMk id="11" creationId="{86BEF960-E591-2E7E-82FF-798051A01FDF}"/>
          </ac:picMkLst>
        </pc:picChg>
        <pc:picChg chg="add mod">
          <ac:chgData name="Mohamed Gomaa" userId="dbeb4f8d-ca6e-4c74-aed5-3a2654c87a85" providerId="ADAL" clId="{4E2A58FC-589A-4EB0-98F6-19A298F584D4}" dt="2025-09-28T13:14:09.576" v="1297" actId="1076"/>
          <ac:picMkLst>
            <pc:docMk/>
            <pc:sldMk cId="4117722066" sldId="284"/>
            <ac:picMk id="14" creationId="{C1FBB189-A45E-D8A8-2362-9132EA533B83}"/>
          </ac:picMkLst>
        </pc:picChg>
      </pc:sldChg>
    </pc:docChg>
  </pc:docChgLst>
  <pc:docChgLst>
    <pc:chgData name="Mahmoud Abd Elraof" userId="7b80b175651629bd" providerId="LiveId" clId="{1DF72B75-28A3-42D9-9F3F-BA0DA26731B9}"/>
    <pc:docChg chg="undo custSel modSld">
      <pc:chgData name="Mahmoud Abd Elraof" userId="7b80b175651629bd" providerId="LiveId" clId="{1DF72B75-28A3-42D9-9F3F-BA0DA26731B9}" dt="2025-09-20T18:52:57.404" v="483" actId="1076"/>
      <pc:docMkLst>
        <pc:docMk/>
      </pc:docMkLst>
      <pc:sldChg chg="addSp delSp modSp mod modClrScheme chgLayout">
        <pc:chgData name="Mahmoud Abd Elraof" userId="7b80b175651629bd" providerId="LiveId" clId="{1DF72B75-28A3-42D9-9F3F-BA0DA26731B9}" dt="2025-09-20T18:25:01.145" v="203" actId="2711"/>
        <pc:sldMkLst>
          <pc:docMk/>
          <pc:sldMk cId="435141664" sldId="256"/>
        </pc:sldMkLst>
        <pc:spChg chg="mod">
          <ac:chgData name="Mahmoud Abd Elraof" userId="7b80b175651629bd" providerId="LiveId" clId="{1DF72B75-28A3-42D9-9F3F-BA0DA26731B9}" dt="2025-09-20T18:24:53.913" v="202" actId="2711"/>
          <ac:spMkLst>
            <pc:docMk/>
            <pc:sldMk cId="435141664" sldId="256"/>
            <ac:spMk id="2" creationId="{00000000-0000-0000-0000-000000000000}"/>
          </ac:spMkLst>
        </pc:spChg>
        <pc:spChg chg="mod ord">
          <ac:chgData name="Mahmoud Abd Elraof" userId="7b80b175651629bd" providerId="LiveId" clId="{1DF72B75-28A3-42D9-9F3F-BA0DA26731B9}" dt="2025-09-20T18:25:01.145" v="203" actId="2711"/>
          <ac:spMkLst>
            <pc:docMk/>
            <pc:sldMk cId="435141664" sldId="256"/>
            <ac:spMk id="3" creationId="{00000000-0000-0000-0000-000000000000}"/>
          </ac:spMkLst>
        </pc:spChg>
        <pc:picChg chg="mod">
          <ac:chgData name="Mahmoud Abd Elraof" userId="7b80b175651629bd" providerId="LiveId" clId="{1DF72B75-28A3-42D9-9F3F-BA0DA26731B9}" dt="2025-09-20T18:05:21.953" v="51" actId="26606"/>
          <ac:picMkLst>
            <pc:docMk/>
            <pc:sldMk cId="435141664" sldId="256"/>
            <ac:picMk id="1026" creationId="{9ACA4E50-949C-F717-22A7-6758B8D95523}"/>
          </ac:picMkLst>
        </pc:picChg>
      </pc:sldChg>
      <pc:sldChg chg="addSp delSp modSp mod">
        <pc:chgData name="Mahmoud Abd Elraof" userId="7b80b175651629bd" providerId="LiveId" clId="{1DF72B75-28A3-42D9-9F3F-BA0DA26731B9}" dt="2025-09-20T18:24:47.680" v="201" actId="2711"/>
        <pc:sldMkLst>
          <pc:docMk/>
          <pc:sldMk cId="1772969468" sldId="257"/>
        </pc:sldMkLst>
        <pc:spChg chg="mod">
          <ac:chgData name="Mahmoud Abd Elraof" userId="7b80b175651629bd" providerId="LiveId" clId="{1DF72B75-28A3-42D9-9F3F-BA0DA26731B9}" dt="2025-09-20T18:24:47.680" v="201" actId="2711"/>
          <ac:spMkLst>
            <pc:docMk/>
            <pc:sldMk cId="1772969468" sldId="257"/>
            <ac:spMk id="2" creationId="{00000000-0000-0000-0000-000000000000}"/>
          </ac:spMkLst>
        </pc:spChg>
        <pc:spChg chg="mod">
          <ac:chgData name="Mahmoud Abd Elraof" userId="7b80b175651629bd" providerId="LiveId" clId="{1DF72B75-28A3-42D9-9F3F-BA0DA26731B9}" dt="2025-09-20T18:03:35.137" v="36" actId="313"/>
          <ac:spMkLst>
            <pc:docMk/>
            <pc:sldMk cId="1772969468" sldId="257"/>
            <ac:spMk id="3" creationId="{00000000-0000-0000-0000-000000000000}"/>
          </ac:spMkLst>
        </pc:spChg>
        <pc:spChg chg="add del">
          <ac:chgData name="Mahmoud Abd Elraof" userId="7b80b175651629bd" providerId="LiveId" clId="{1DF72B75-28A3-42D9-9F3F-BA0DA26731B9}" dt="2025-09-20T18:00:05.022" v="2" actId="478"/>
          <ac:spMkLst>
            <pc:docMk/>
            <pc:sldMk cId="1772969468" sldId="257"/>
            <ac:spMk id="4" creationId="{9F9FDA64-FEAA-6598-220C-7D60C8B04702}"/>
          </ac:spMkLst>
        </pc:spChg>
        <pc:spChg chg="mod">
          <ac:chgData name="Mahmoud Abd Elraof" userId="7b80b175651629bd" providerId="LiveId" clId="{1DF72B75-28A3-42D9-9F3F-BA0DA26731B9}" dt="2025-09-20T18:24:43.035" v="200" actId="2711"/>
          <ac:spMkLst>
            <pc:docMk/>
            <pc:sldMk cId="1772969468" sldId="257"/>
            <ac:spMk id="7" creationId="{C761862A-BFB4-603D-EC7C-C1D32497AE88}"/>
          </ac:spMkLst>
        </pc:spChg>
        <pc:picChg chg="add mod">
          <ac:chgData name="Mahmoud Abd Elraof" userId="7b80b175651629bd" providerId="LiveId" clId="{1DF72B75-28A3-42D9-9F3F-BA0DA26731B9}" dt="2025-09-20T18:03:50.356" v="39" actId="1076"/>
          <ac:picMkLst>
            <pc:docMk/>
            <pc:sldMk cId="1772969468" sldId="257"/>
            <ac:picMk id="13" creationId="{A6D5C9AF-D0B9-8518-6D2A-9CC2A5DB8229}"/>
          </ac:picMkLst>
        </pc:picChg>
      </pc:sldChg>
      <pc:sldChg chg="delSp modSp mod setBg">
        <pc:chgData name="Mahmoud Abd Elraof" userId="7b80b175651629bd" providerId="LiveId" clId="{1DF72B75-28A3-42D9-9F3F-BA0DA26731B9}" dt="2025-09-20T18:48:11.982" v="463" actId="20577"/>
        <pc:sldMkLst>
          <pc:docMk/>
          <pc:sldMk cId="3537718460" sldId="261"/>
        </pc:sldMkLst>
        <pc:spChg chg="mod">
          <ac:chgData name="Mahmoud Abd Elraof" userId="7b80b175651629bd" providerId="LiveId" clId="{1DF72B75-28A3-42D9-9F3F-BA0DA26731B9}" dt="2025-09-20T18:47:02.956" v="379" actId="3062"/>
          <ac:spMkLst>
            <pc:docMk/>
            <pc:sldMk cId="3537718460" sldId="261"/>
            <ac:spMk id="2" creationId="{00000000-0000-0000-0000-000000000000}"/>
          </ac:spMkLst>
        </pc:spChg>
        <pc:spChg chg="mod">
          <ac:chgData name="Mahmoud Abd Elraof" userId="7b80b175651629bd" providerId="LiveId" clId="{1DF72B75-28A3-42D9-9F3F-BA0DA26731B9}" dt="2025-09-20T18:48:11.982" v="463" actId="20577"/>
          <ac:spMkLst>
            <pc:docMk/>
            <pc:sldMk cId="3537718460" sldId="261"/>
            <ac:spMk id="3" creationId="{00000000-0000-0000-0000-000000000000}"/>
          </ac:spMkLst>
        </pc:spChg>
        <pc:spChg chg="mod">
          <ac:chgData name="Mahmoud Abd Elraof" userId="7b80b175651629bd" providerId="LiveId" clId="{1DF72B75-28A3-42D9-9F3F-BA0DA26731B9}" dt="2025-09-20T18:47:09.155" v="381" actId="3062"/>
          <ac:spMkLst>
            <pc:docMk/>
            <pc:sldMk cId="3537718460" sldId="261"/>
            <ac:spMk id="5" creationId="{DD6EC2CD-6DB3-76A2-DC04-4B094EE8714B}"/>
          </ac:spMkLst>
        </pc:spChg>
        <pc:spChg chg="mod">
          <ac:chgData name="Mahmoud Abd Elraof" userId="7b80b175651629bd" providerId="LiveId" clId="{1DF72B75-28A3-42D9-9F3F-BA0DA26731B9}" dt="2025-09-20T18:46:53.983" v="378" actId="207"/>
          <ac:spMkLst>
            <pc:docMk/>
            <pc:sldMk cId="3537718460" sldId="261"/>
            <ac:spMk id="7" creationId="{7C74CAC3-6F5C-E7AC-7791-28E4AEA0E3FC}"/>
          </ac:spMkLst>
        </pc:spChg>
      </pc:sldChg>
      <pc:sldChg chg="modSp mod">
        <pc:chgData name="Mahmoud Abd Elraof" userId="7b80b175651629bd" providerId="LiveId" clId="{1DF72B75-28A3-42D9-9F3F-BA0DA26731B9}" dt="2025-09-20T18:25:18.728" v="206" actId="2711"/>
        <pc:sldMkLst>
          <pc:docMk/>
          <pc:sldMk cId="1899912658" sldId="267"/>
        </pc:sldMkLst>
        <pc:spChg chg="mod">
          <ac:chgData name="Mahmoud Abd Elraof" userId="7b80b175651629bd" providerId="LiveId" clId="{1DF72B75-28A3-42D9-9F3F-BA0DA26731B9}" dt="2025-09-20T18:24:33.071" v="199" actId="2711"/>
          <ac:spMkLst>
            <pc:docMk/>
            <pc:sldMk cId="1899912658" sldId="267"/>
            <ac:spMk id="2" creationId="{00000000-0000-0000-0000-000000000000}"/>
          </ac:spMkLst>
        </pc:spChg>
        <pc:spChg chg="mod">
          <ac:chgData name="Mahmoud Abd Elraof" userId="7b80b175651629bd" providerId="LiveId" clId="{1DF72B75-28A3-42D9-9F3F-BA0DA26731B9}" dt="2025-09-20T18:24:22.106" v="197" actId="2711"/>
          <ac:spMkLst>
            <pc:docMk/>
            <pc:sldMk cId="1899912658" sldId="267"/>
            <ac:spMk id="3" creationId="{00000000-0000-0000-0000-000000000000}"/>
          </ac:spMkLst>
        </pc:spChg>
        <pc:spChg chg="mod">
          <ac:chgData name="Mahmoud Abd Elraof" userId="7b80b175651629bd" providerId="LiveId" clId="{1DF72B75-28A3-42D9-9F3F-BA0DA26731B9}" dt="2025-09-20T18:24:27.626" v="198" actId="2711"/>
          <ac:spMkLst>
            <pc:docMk/>
            <pc:sldMk cId="1899912658" sldId="267"/>
            <ac:spMk id="4" creationId="{87FDBC6D-B789-49EF-DB26-FC5AC8F5B08B}"/>
          </ac:spMkLst>
        </pc:spChg>
        <pc:spChg chg="mod">
          <ac:chgData name="Mahmoud Abd Elraof" userId="7b80b175651629bd" providerId="LiveId" clId="{1DF72B75-28A3-42D9-9F3F-BA0DA26731B9}" dt="2025-09-20T18:11:41.605" v="173" actId="207"/>
          <ac:spMkLst>
            <pc:docMk/>
            <pc:sldMk cId="1899912658" sldId="267"/>
            <ac:spMk id="5" creationId="{5CD3156D-7510-7533-BE41-96F8FA5C9874}"/>
          </ac:spMkLst>
        </pc:spChg>
        <pc:graphicFrameChg chg="mod">
          <ac:chgData name="Mahmoud Abd Elraof" userId="7b80b175651629bd" providerId="LiveId" clId="{1DF72B75-28A3-42D9-9F3F-BA0DA26731B9}" dt="2025-09-20T18:25:18.728" v="206" actId="2711"/>
          <ac:graphicFrameMkLst>
            <pc:docMk/>
            <pc:sldMk cId="1899912658" sldId="267"/>
            <ac:graphicFrameMk id="7" creationId="{52D7F012-5C09-269E-22BA-C6D862875431}"/>
          </ac:graphicFrameMkLst>
        </pc:graphicFrameChg>
      </pc:sldChg>
      <pc:sldChg chg="modSp mod">
        <pc:chgData name="Mahmoud Abd Elraof" userId="7b80b175651629bd" providerId="LiveId" clId="{1DF72B75-28A3-42D9-9F3F-BA0DA26731B9}" dt="2025-09-20T18:28:00.349" v="257" actId="403"/>
        <pc:sldMkLst>
          <pc:docMk/>
          <pc:sldMk cId="3874186726" sldId="268"/>
        </pc:sldMkLst>
        <pc:spChg chg="mod">
          <ac:chgData name="Mahmoud Abd Elraof" userId="7b80b175651629bd" providerId="LiveId" clId="{1DF72B75-28A3-42D9-9F3F-BA0DA26731B9}" dt="2025-09-20T18:26:09.964" v="232" actId="2711"/>
          <ac:spMkLst>
            <pc:docMk/>
            <pc:sldMk cId="3874186726" sldId="268"/>
            <ac:spMk id="2" creationId="{00000000-0000-0000-0000-000000000000}"/>
          </ac:spMkLst>
        </pc:spChg>
        <pc:spChg chg="mod">
          <ac:chgData name="Mahmoud Abd Elraof" userId="7b80b175651629bd" providerId="LiveId" clId="{1DF72B75-28A3-42D9-9F3F-BA0DA26731B9}" dt="2025-09-20T18:26:40.697" v="238" actId="1076"/>
          <ac:spMkLst>
            <pc:docMk/>
            <pc:sldMk cId="3874186726" sldId="268"/>
            <ac:spMk id="15" creationId="{A6DF52EA-A0AF-FE81-27F0-E1452605F929}"/>
          </ac:spMkLst>
        </pc:spChg>
        <pc:graphicFrameChg chg="mod modGraphic">
          <ac:chgData name="Mahmoud Abd Elraof" userId="7b80b175651629bd" providerId="LiveId" clId="{1DF72B75-28A3-42D9-9F3F-BA0DA26731B9}" dt="2025-09-20T18:28:00.349" v="257" actId="403"/>
          <ac:graphicFrameMkLst>
            <pc:docMk/>
            <pc:sldMk cId="3874186726" sldId="268"/>
            <ac:graphicFrameMk id="9" creationId="{B25DCED9-EF09-B84E-AAED-5B518CA43DE3}"/>
          </ac:graphicFrameMkLst>
        </pc:graphicFrameChg>
        <pc:graphicFrameChg chg="modGraphic">
          <ac:chgData name="Mahmoud Abd Elraof" userId="7b80b175651629bd" providerId="LiveId" clId="{1DF72B75-28A3-42D9-9F3F-BA0DA26731B9}" dt="2025-09-20T18:26:44.281" v="239" actId="207"/>
          <ac:graphicFrameMkLst>
            <pc:docMk/>
            <pc:sldMk cId="3874186726" sldId="268"/>
            <ac:graphicFrameMk id="16" creationId="{8C51190C-8071-A03B-27C0-452C77DCC385}"/>
          </ac:graphicFrameMkLst>
        </pc:graphicFrameChg>
      </pc:sldChg>
      <pc:sldChg chg="addSp delSp modSp mod modAnim">
        <pc:chgData name="Mahmoud Abd Elraof" userId="7b80b175651629bd" providerId="LiveId" clId="{1DF72B75-28A3-42D9-9F3F-BA0DA26731B9}" dt="2025-09-20T18:39:22.273" v="333" actId="207"/>
        <pc:sldMkLst>
          <pc:docMk/>
          <pc:sldMk cId="1330799582" sldId="269"/>
        </pc:sldMkLst>
        <pc:spChg chg="mod">
          <ac:chgData name="Mahmoud Abd Elraof" userId="7b80b175651629bd" providerId="LiveId" clId="{1DF72B75-28A3-42D9-9F3F-BA0DA26731B9}" dt="2025-09-20T18:31:51.529" v="289" actId="2711"/>
          <ac:spMkLst>
            <pc:docMk/>
            <pc:sldMk cId="1330799582" sldId="269"/>
            <ac:spMk id="2" creationId="{00000000-0000-0000-0000-000000000000}"/>
          </ac:spMkLst>
        </pc:spChg>
        <pc:spChg chg="mod">
          <ac:chgData name="Mahmoud Abd Elraof" userId="7b80b175651629bd" providerId="LiveId" clId="{1DF72B75-28A3-42D9-9F3F-BA0DA26731B9}" dt="2025-09-20T18:39:22.273" v="333" actId="207"/>
          <ac:spMkLst>
            <pc:docMk/>
            <pc:sldMk cId="1330799582" sldId="269"/>
            <ac:spMk id="9" creationId="{81B4AC84-4325-52D6-9317-FE6391A9C1C3}"/>
          </ac:spMkLst>
        </pc:spChg>
        <pc:picChg chg="mod">
          <ac:chgData name="Mahmoud Abd Elraof" userId="7b80b175651629bd" providerId="LiveId" clId="{1DF72B75-28A3-42D9-9F3F-BA0DA26731B9}" dt="2025-09-20T18:35:57.392" v="311" actId="1076"/>
          <ac:picMkLst>
            <pc:docMk/>
            <pc:sldMk cId="1330799582" sldId="269"/>
            <ac:picMk id="8" creationId="{0F16B0DB-1103-C0E8-703E-B0C44069D430}"/>
          </ac:picMkLst>
        </pc:picChg>
        <pc:picChg chg="mod">
          <ac:chgData name="Mahmoud Abd Elraof" userId="7b80b175651629bd" providerId="LiveId" clId="{1DF72B75-28A3-42D9-9F3F-BA0DA26731B9}" dt="2025-09-20T18:35:52.849" v="309" actId="1076"/>
          <ac:picMkLst>
            <pc:docMk/>
            <pc:sldMk cId="1330799582" sldId="269"/>
            <ac:picMk id="12" creationId="{46EC364B-4130-7FDC-5DF6-B72E134C95C2}"/>
          </ac:picMkLst>
        </pc:picChg>
        <pc:picChg chg="add mod">
          <ac:chgData name="Mahmoud Abd Elraof" userId="7b80b175651629bd" providerId="LiveId" clId="{1DF72B75-28A3-42D9-9F3F-BA0DA26731B9}" dt="2025-09-20T18:38:52.525" v="331" actId="1076"/>
          <ac:picMkLst>
            <pc:docMk/>
            <pc:sldMk cId="1330799582" sldId="269"/>
            <ac:picMk id="3076" creationId="{EB177614-D59D-C074-4F27-5D9F2F1ADDAC}"/>
          </ac:picMkLst>
        </pc:picChg>
      </pc:sldChg>
      <pc:sldChg chg="modSp mod">
        <pc:chgData name="Mahmoud Abd Elraof" userId="7b80b175651629bd" providerId="LiveId" clId="{1DF72B75-28A3-42D9-9F3F-BA0DA26731B9}" dt="2025-09-20T18:11:13.315" v="170" actId="122"/>
        <pc:sldMkLst>
          <pc:docMk/>
          <pc:sldMk cId="2946412167" sldId="270"/>
        </pc:sldMkLst>
        <pc:spChg chg="mod">
          <ac:chgData name="Mahmoud Abd Elraof" userId="7b80b175651629bd" providerId="LiveId" clId="{1DF72B75-28A3-42D9-9F3F-BA0DA26731B9}" dt="2025-09-20T18:11:13.315" v="170" actId="122"/>
          <ac:spMkLst>
            <pc:docMk/>
            <pc:sldMk cId="2946412167" sldId="270"/>
            <ac:spMk id="5" creationId="{8158CD80-132B-E9AC-3563-F8405C8F4AD6}"/>
          </ac:spMkLst>
        </pc:spChg>
        <pc:spChg chg="mod">
          <ac:chgData name="Mahmoud Abd Elraof" userId="7b80b175651629bd" providerId="LiveId" clId="{1DF72B75-28A3-42D9-9F3F-BA0DA26731B9}" dt="2025-09-20T18:11:06.501" v="169" actId="20577"/>
          <ac:spMkLst>
            <pc:docMk/>
            <pc:sldMk cId="2946412167" sldId="270"/>
            <ac:spMk id="6" creationId="{39FA7BC8-C524-4A48-7B63-AED818FD97E0}"/>
          </ac:spMkLst>
        </pc:spChg>
        <pc:graphicFrameChg chg="mod">
          <ac:chgData name="Mahmoud Abd Elraof" userId="7b80b175651629bd" providerId="LiveId" clId="{1DF72B75-28A3-42D9-9F3F-BA0DA26731B9}" dt="2025-09-20T18:10:26.013" v="159" actId="1076"/>
          <ac:graphicFrameMkLst>
            <pc:docMk/>
            <pc:sldMk cId="2946412167" sldId="270"/>
            <ac:graphicFrameMk id="4" creationId="{4B2CBED9-6539-4FAB-4769-12A576C6F7D2}"/>
          </ac:graphicFrameMkLst>
        </pc:graphicFrameChg>
      </pc:sldChg>
      <pc:sldChg chg="addSp delSp modSp mod">
        <pc:chgData name="Mahmoud Abd Elraof" userId="7b80b175651629bd" providerId="LiveId" clId="{1DF72B75-28A3-42D9-9F3F-BA0DA26731B9}" dt="2025-09-20T18:30:33.837" v="278" actId="1076"/>
        <pc:sldMkLst>
          <pc:docMk/>
          <pc:sldMk cId="2708665291" sldId="271"/>
        </pc:sldMkLst>
        <pc:spChg chg="mod">
          <ac:chgData name="Mahmoud Abd Elraof" userId="7b80b175651629bd" providerId="LiveId" clId="{1DF72B75-28A3-42D9-9F3F-BA0DA26731B9}" dt="2025-09-20T18:26:03.841" v="231" actId="2711"/>
          <ac:spMkLst>
            <pc:docMk/>
            <pc:sldMk cId="2708665291" sldId="271"/>
            <ac:spMk id="2" creationId="{26B874F0-190B-F482-C9AE-470A792444E3}"/>
          </ac:spMkLst>
        </pc:spChg>
        <pc:spChg chg="mod">
          <ac:chgData name="Mahmoud Abd Elraof" userId="7b80b175651629bd" providerId="LiveId" clId="{1DF72B75-28A3-42D9-9F3F-BA0DA26731B9}" dt="2025-09-20T18:25:43.333" v="230" actId="20577"/>
          <ac:spMkLst>
            <pc:docMk/>
            <pc:sldMk cId="2708665291" sldId="271"/>
            <ac:spMk id="3" creationId="{1A217DB8-441C-555B-A069-03BACB05C640}"/>
          </ac:spMkLst>
        </pc:spChg>
        <pc:picChg chg="add mod">
          <ac:chgData name="Mahmoud Abd Elraof" userId="7b80b175651629bd" providerId="LiveId" clId="{1DF72B75-28A3-42D9-9F3F-BA0DA26731B9}" dt="2025-09-20T18:30:33.837" v="278" actId="1076"/>
          <ac:picMkLst>
            <pc:docMk/>
            <pc:sldMk cId="2708665291" sldId="271"/>
            <ac:picMk id="2052" creationId="{0D3F96FD-12FE-3B92-CAB2-8F19C27EC887}"/>
          </ac:picMkLst>
        </pc:picChg>
      </pc:sldChg>
      <pc:sldChg chg="addSp delSp modSp mod">
        <pc:chgData name="Mahmoud Abd Elraof" userId="7b80b175651629bd" providerId="LiveId" clId="{1DF72B75-28A3-42D9-9F3F-BA0DA26731B9}" dt="2025-09-20T18:52:57.404" v="483" actId="1076"/>
        <pc:sldMkLst>
          <pc:docMk/>
          <pc:sldMk cId="3326631117" sldId="272"/>
        </pc:sldMkLst>
        <pc:spChg chg="mod">
          <ac:chgData name="Mahmoud Abd Elraof" userId="7b80b175651629bd" providerId="LiveId" clId="{1DF72B75-28A3-42D9-9F3F-BA0DA26731B9}" dt="2025-09-20T18:29:11.523" v="263" actId="2711"/>
          <ac:spMkLst>
            <pc:docMk/>
            <pc:sldMk cId="3326631117" sldId="272"/>
            <ac:spMk id="2" creationId="{B400E4A8-3EFA-AD21-BF28-8D9F23B2C25C}"/>
          </ac:spMkLst>
        </pc:spChg>
        <pc:spChg chg="mod">
          <ac:chgData name="Mahmoud Abd Elraof" userId="7b80b175651629bd" providerId="LiveId" clId="{1DF72B75-28A3-42D9-9F3F-BA0DA26731B9}" dt="2025-09-20T18:52:57.404" v="483" actId="1076"/>
          <ac:spMkLst>
            <pc:docMk/>
            <pc:sldMk cId="3326631117" sldId="272"/>
            <ac:spMk id="3" creationId="{4D828251-2D37-EA6B-9690-0CF563DEEBF6}"/>
          </ac:spMkLst>
        </pc:spChg>
        <pc:spChg chg="mod">
          <ac:chgData name="Mahmoud Abd Elraof" userId="7b80b175651629bd" providerId="LiveId" clId="{1DF72B75-28A3-42D9-9F3F-BA0DA26731B9}" dt="2025-09-20T18:39:15.306" v="332" actId="207"/>
          <ac:spMkLst>
            <pc:docMk/>
            <pc:sldMk cId="3326631117" sldId="272"/>
            <ac:spMk id="17" creationId="{D2DC777C-3ED3-3D3D-DA3B-E37697EC065A}"/>
          </ac:spMkLst>
        </pc:spChg>
      </pc:sldChg>
      <pc:sldChg chg="modSp mod">
        <pc:chgData name="Mahmoud Abd Elraof" userId="7b80b175651629bd" providerId="LiveId" clId="{1DF72B75-28A3-42D9-9F3F-BA0DA26731B9}" dt="2025-09-20T18:52:50.126" v="482" actId="1076"/>
        <pc:sldMkLst>
          <pc:docMk/>
          <pc:sldMk cId="436769329" sldId="274"/>
        </pc:sldMkLst>
        <pc:spChg chg="mod">
          <ac:chgData name="Mahmoud Abd Elraof" userId="7b80b175651629bd" providerId="LiveId" clId="{1DF72B75-28A3-42D9-9F3F-BA0DA26731B9}" dt="2025-09-20T18:30:45.209" v="279" actId="2711"/>
          <ac:spMkLst>
            <pc:docMk/>
            <pc:sldMk cId="436769329" sldId="274"/>
            <ac:spMk id="2" creationId="{765E144A-5B9E-0FCE-786A-37E005F0D66B}"/>
          </ac:spMkLst>
        </pc:spChg>
        <pc:spChg chg="mod">
          <ac:chgData name="Mahmoud Abd Elraof" userId="7b80b175651629bd" providerId="LiveId" clId="{1DF72B75-28A3-42D9-9F3F-BA0DA26731B9}" dt="2025-09-20T18:52:50.126" v="482" actId="1076"/>
          <ac:spMkLst>
            <pc:docMk/>
            <pc:sldMk cId="436769329" sldId="274"/>
            <ac:spMk id="3" creationId="{5FC09293-6046-A81A-D466-886EBDEAFEAE}"/>
          </ac:spMkLst>
        </pc:spChg>
        <pc:spChg chg="mod">
          <ac:chgData name="Mahmoud Abd Elraof" userId="7b80b175651629bd" providerId="LiveId" clId="{1DF72B75-28A3-42D9-9F3F-BA0DA26731B9}" dt="2025-09-20T18:51:32.424" v="475" actId="404"/>
          <ac:spMkLst>
            <pc:docMk/>
            <pc:sldMk cId="436769329" sldId="274"/>
            <ac:spMk id="17" creationId="{198C476F-6501-290A-4FC5-2BDDE2CAECE1}"/>
          </ac:spMkLst>
        </pc:spChg>
      </pc:sldChg>
      <pc:sldChg chg="addSp delSp modSp mod delAnim modAnim">
        <pc:chgData name="Mahmoud Abd Elraof" userId="7b80b175651629bd" providerId="LiveId" clId="{1DF72B75-28A3-42D9-9F3F-BA0DA26731B9}" dt="2025-09-20T18:43:48.076" v="355" actId="1076"/>
        <pc:sldMkLst>
          <pc:docMk/>
          <pc:sldMk cId="3847696788" sldId="276"/>
        </pc:sldMkLst>
        <pc:spChg chg="mod">
          <ac:chgData name="Mahmoud Abd Elraof" userId="7b80b175651629bd" providerId="LiveId" clId="{1DF72B75-28A3-42D9-9F3F-BA0DA26731B9}" dt="2025-09-20T18:36:47.687" v="314" actId="2711"/>
          <ac:spMkLst>
            <pc:docMk/>
            <pc:sldMk cId="3847696788" sldId="276"/>
            <ac:spMk id="2" creationId="{ED6C3E79-E6B3-69AC-C9FD-D44A5E61AE7A}"/>
          </ac:spMkLst>
        </pc:spChg>
        <pc:spChg chg="mod">
          <ac:chgData name="Mahmoud Abd Elraof" userId="7b80b175651629bd" providerId="LiveId" clId="{1DF72B75-28A3-42D9-9F3F-BA0DA26731B9}" dt="2025-09-20T18:41:21.334" v="344" actId="1076"/>
          <ac:spMkLst>
            <pc:docMk/>
            <pc:sldMk cId="3847696788" sldId="276"/>
            <ac:spMk id="9" creationId="{3270EF7B-FC59-D6FB-E2C4-42AF4B62827B}"/>
          </ac:spMkLst>
        </pc:spChg>
        <pc:spChg chg="mod">
          <ac:chgData name="Mahmoud Abd Elraof" userId="7b80b175651629bd" providerId="LiveId" clId="{1DF72B75-28A3-42D9-9F3F-BA0DA26731B9}" dt="2025-09-20T18:43:45.683" v="354" actId="1076"/>
          <ac:spMkLst>
            <pc:docMk/>
            <pc:sldMk cId="3847696788" sldId="276"/>
            <ac:spMk id="11" creationId="{5E715325-98C5-4DAA-6155-B8D7C8BFEA23}"/>
          </ac:spMkLst>
        </pc:spChg>
        <pc:picChg chg="add mod">
          <ac:chgData name="Mahmoud Abd Elraof" userId="7b80b175651629bd" providerId="LiveId" clId="{1DF72B75-28A3-42D9-9F3F-BA0DA26731B9}" dt="2025-09-20T18:43:48.076" v="355" actId="1076"/>
          <ac:picMkLst>
            <pc:docMk/>
            <pc:sldMk cId="3847696788" sldId="276"/>
            <ac:picMk id="3" creationId="{D535CEBC-8AF6-6DA8-E8BF-4D1C268AAB6D}"/>
          </ac:picMkLst>
        </pc:picChg>
        <pc:picChg chg="mod">
          <ac:chgData name="Mahmoud Abd Elraof" userId="7b80b175651629bd" providerId="LiveId" clId="{1DF72B75-28A3-42D9-9F3F-BA0DA26731B9}" dt="2025-09-20T18:37:00.841" v="318" actId="1076"/>
          <ac:picMkLst>
            <pc:docMk/>
            <pc:sldMk cId="3847696788" sldId="276"/>
            <ac:picMk id="12" creationId="{C4363F3C-C31D-33BC-3322-A159B5E5E636}"/>
          </ac:picMkLst>
        </pc:picChg>
        <pc:picChg chg="add mod">
          <ac:chgData name="Mahmoud Abd Elraof" userId="7b80b175651629bd" providerId="LiveId" clId="{1DF72B75-28A3-42D9-9F3F-BA0DA26731B9}" dt="2025-09-20T18:43:09.497" v="352"/>
          <ac:picMkLst>
            <pc:docMk/>
            <pc:sldMk cId="3847696788" sldId="276"/>
            <ac:picMk id="5122" creationId="{9FD45C94-0A6A-59D4-2CA7-38854787F779}"/>
          </ac:picMkLst>
        </pc:picChg>
      </pc:sldChg>
      <pc:sldChg chg="modSp mod modAnim">
        <pc:chgData name="Mahmoud Abd Elraof" userId="7b80b175651629bd" providerId="LiveId" clId="{1DF72B75-28A3-42D9-9F3F-BA0DA26731B9}" dt="2025-09-20T18:45:58.398" v="373" actId="20577"/>
        <pc:sldMkLst>
          <pc:docMk/>
          <pc:sldMk cId="295801301" sldId="277"/>
        </pc:sldMkLst>
        <pc:spChg chg="mod">
          <ac:chgData name="Mahmoud Abd Elraof" userId="7b80b175651629bd" providerId="LiveId" clId="{1DF72B75-28A3-42D9-9F3F-BA0DA26731B9}" dt="2025-09-20T18:44:18.684" v="357" actId="255"/>
          <ac:spMkLst>
            <pc:docMk/>
            <pc:sldMk cId="295801301" sldId="277"/>
            <ac:spMk id="2" creationId="{FE00881A-13C5-9F1B-0622-DD88E637B768}"/>
          </ac:spMkLst>
        </pc:spChg>
        <pc:spChg chg="mod">
          <ac:chgData name="Mahmoud Abd Elraof" userId="7b80b175651629bd" providerId="LiveId" clId="{1DF72B75-28A3-42D9-9F3F-BA0DA26731B9}" dt="2025-09-20T18:45:03.994" v="363" actId="1076"/>
          <ac:spMkLst>
            <pc:docMk/>
            <pc:sldMk cId="295801301" sldId="277"/>
            <ac:spMk id="5" creationId="{B15100BE-35D5-24A4-DB51-BB3BC5E3CA83}"/>
          </ac:spMkLst>
        </pc:spChg>
        <pc:spChg chg="mod">
          <ac:chgData name="Mahmoud Abd Elraof" userId="7b80b175651629bd" providerId="LiveId" clId="{1DF72B75-28A3-42D9-9F3F-BA0DA26731B9}" dt="2025-09-20T18:44:40.153" v="360" actId="33524"/>
          <ac:spMkLst>
            <pc:docMk/>
            <pc:sldMk cId="295801301" sldId="277"/>
            <ac:spMk id="9" creationId="{267D573C-08F3-FB1F-1A16-815010107CCF}"/>
          </ac:spMkLst>
        </pc:spChg>
        <pc:spChg chg="mod">
          <ac:chgData name="Mahmoud Abd Elraof" userId="7b80b175651629bd" providerId="LiveId" clId="{1DF72B75-28A3-42D9-9F3F-BA0DA26731B9}" dt="2025-09-20T18:45:58.398" v="373" actId="20577"/>
          <ac:spMkLst>
            <pc:docMk/>
            <pc:sldMk cId="295801301" sldId="277"/>
            <ac:spMk id="11" creationId="{DA308271-3B7C-BA31-15CF-34E2CAAD5CF7}"/>
          </ac:spMkLst>
        </pc:spChg>
        <pc:spChg chg="mod">
          <ac:chgData name="Mahmoud Abd Elraof" userId="7b80b175651629bd" providerId="LiveId" clId="{1DF72B75-28A3-42D9-9F3F-BA0DA26731B9}" dt="2025-09-20T18:45:13.782" v="365" actId="1076"/>
          <ac:spMkLst>
            <pc:docMk/>
            <pc:sldMk cId="295801301" sldId="277"/>
            <ac:spMk id="13" creationId="{76AC7909-DEE4-1A70-457F-6CF1DEACCE1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677FF0-FAB9-4D2D-BDE6-50D9BECC1CE2}" type="doc">
      <dgm:prSet loTypeId="urn:diagrams.loki3.com/BracketList" loCatId="list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7C5E3C50-0374-412E-A545-1F898FB55184}">
      <dgm:prSet phldrT="[Text]" custT="1"/>
      <dgm:spPr/>
      <dgm:t>
        <a:bodyPr/>
        <a:lstStyle/>
        <a:p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ID</a:t>
          </a:r>
        </a:p>
      </dgm:t>
    </dgm:pt>
    <dgm:pt modelId="{0B869867-3425-4CF6-ADAC-901D7373F89F}" type="parTrans" cxnId="{D2FF544E-A067-48EA-A25F-AC25358E57EA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2D09AEC-3A15-45DA-9CAD-B252669C5001}" type="sibTrans" cxnId="{D2FF544E-A067-48EA-A25F-AC25358E57EA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077F922-DD48-426E-A0ED-0ECA6753BAC5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Primary Key </a:t>
          </a:r>
          <a:r>
            <a:rPr lang="ar-AE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رقم المريض (تعريفي فقط)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3F9A39C-FCF9-43B8-81B8-B10DA31576C6}" type="parTrans" cxnId="{B741CA54-EC9F-4EEB-808E-BCF695A91879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50A8E3D-F409-400B-9441-32C1A6723751}" type="sibTrans" cxnId="{B741CA54-EC9F-4EEB-808E-BCF695A91879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E581072-BB3D-401A-A32C-A6F996739D9F}">
      <dgm:prSet phldrT="[Text]" custT="1"/>
      <dgm:spPr/>
      <dgm:t>
        <a:bodyPr/>
        <a:lstStyle/>
        <a:p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Age</a:t>
          </a:r>
        </a:p>
      </dgm:t>
    </dgm:pt>
    <dgm:pt modelId="{ADD5A734-3550-4BE2-9961-269A7B6F4F8B}" type="parTrans" cxnId="{CF8E0AA1-7037-479B-B3BA-D95A9F8F06A7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0A4A77A-EC6C-4894-BC98-31EBC0D71360}" type="sibTrans" cxnId="{CF8E0AA1-7037-479B-B3BA-D95A9F8F06A7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F3E0EE0-F4F0-47C0-8AB0-3BBE741287A8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Date </a:t>
          </a:r>
          <a:r>
            <a:rPr lang="ar-EG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تاريخ ميلاد المريض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B34D297-3042-42F1-B481-FE57EC6E377A}" type="parTrans" cxnId="{4F81782C-B36F-4918-97A8-580140C68F61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C890C31-4689-47C8-82D0-C984B6E62C3F}" type="sibTrans" cxnId="{4F81782C-B36F-4918-97A8-580140C68F61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3FF8EA9-408D-4678-AEF6-2F0C9FE14495}">
      <dgm:prSet phldrT="[Text]" custT="1"/>
      <dgm:spPr/>
      <dgm:t>
        <a:bodyPr/>
        <a:lstStyle/>
        <a:p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Gender</a:t>
          </a:r>
        </a:p>
      </dgm:t>
    </dgm:pt>
    <dgm:pt modelId="{47EFEFFB-6E21-46BB-8780-6DBD40E2FADB}" type="parTrans" cxnId="{718FAE20-6830-4BE1-BA15-D2423C46DA21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AF3D276-0CF3-492C-8008-889F54CDE84C}" type="sibTrans" cxnId="{718FAE20-6830-4BE1-BA15-D2423C46DA21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F613DC5-F8A7-4685-88FC-4DC7FCF62550}">
      <dgm:prSet phldrT="[Text]" custT="1"/>
      <dgm:spPr/>
      <dgm:t>
        <a:bodyPr/>
        <a:lstStyle/>
        <a:p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Height &amp; Weight</a:t>
          </a:r>
        </a:p>
      </dgm:t>
    </dgm:pt>
    <dgm:pt modelId="{A3255C10-21FD-45E9-95C5-7F015768A242}" type="parTrans" cxnId="{1BAC0B63-491C-4206-A4DB-C164D59E41BE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276FEE7-F71D-45D0-9FF5-FDF0800FCDFD}" type="sibTrans" cxnId="{1BAC0B63-491C-4206-A4DB-C164D59E41BE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10D9BD4-96D0-4A78-8CB2-092D345F2BCE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 = ذكر، 2 = أنثى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2912D37-264F-48C5-BAC8-FE805CC98AD8}" type="parTrans" cxnId="{80796F16-8E11-4275-9734-F821C6D28F3E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0D42523-7D20-46CD-9581-2EF4938CA18E}" type="sibTrans" cxnId="{80796F16-8E11-4275-9734-F821C6D28F3E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06A1F6-38F1-4A12-B815-1BCD0A513423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Decimal number </a:t>
          </a:r>
          <a:r>
            <a:rPr lang="ar-EG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وزن وطول المريض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5F40E3B-0E0E-4307-827D-BCA05CFE4DA7}" type="parTrans" cxnId="{7A1C2DDC-7C59-4864-9DB6-D68E320F878C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E3D7DC5-DE2D-4708-9EA7-BB358CD59518}" type="sibTrans" cxnId="{7A1C2DDC-7C59-4864-9DB6-D68E320F878C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B839E67-03CA-4F0D-8B61-B9449164D85B}">
      <dgm:prSet phldrT="[Text]" custT="1"/>
      <dgm:spPr/>
      <dgm:t>
        <a:bodyPr/>
        <a:lstStyle/>
        <a:p>
          <a:r>
            <a:rPr lang="en-US" sz="16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Ap_hi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2406C74-F7E2-4A1E-BD49-C7E08CBD1D72}" type="parTrans" cxnId="{90BC2249-D107-4E82-983C-F0323A33108C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2D188EF-118C-40CB-A282-26DE45182D99}" type="sibTrans" cxnId="{90BC2249-D107-4E82-983C-F0323A33108C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ED7C29-12A0-4DF8-93B9-DA41183B9EC6}">
      <dgm:prSet phldrT="[Text]" custT="1"/>
      <dgm:spPr/>
      <dgm:t>
        <a:bodyPr/>
        <a:lstStyle/>
        <a:p>
          <a:r>
            <a:rPr lang="en-US" sz="16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Ap_lo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E1A596-F78F-4843-A1A4-2AF8C03D847C}" type="parTrans" cxnId="{89EE39E0-504F-4D40-B964-86A5FBA0E196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3ED62C0-F6DC-4D52-935B-BB6D8E39893C}" type="sibTrans" cxnId="{89EE39E0-504F-4D40-B964-86A5FBA0E196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4BF0CD3-C81A-4ADC-AFC6-AE48A2BCFD5E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Whole number </a:t>
          </a:r>
          <a:r>
            <a:rPr lang="ar-AE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ضغط الدم الانقباضي (الرقم الكبير في قياس الضغط)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5CEACFB-E5BA-49CD-A3CA-0CDEED573BC8}" type="parTrans" cxnId="{06A604EF-E743-4B40-8156-06371C8899CF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E2280C6-7A14-4062-A2B3-C77A077718E1}" type="sibTrans" cxnId="{06A604EF-E743-4B40-8156-06371C8899CF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477CC73-31A9-44A1-9960-79113726993D}">
      <dgm:prSet phldrT="[Text]" custT="1"/>
      <dgm:spPr/>
      <dgm:t>
        <a:bodyPr/>
        <a:lstStyle/>
        <a:p>
          <a:r>
            <a:rPr lang="en-US" sz="16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Cholesterol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69DA5D-3B28-4A51-97FE-FB61F7A97E83}" type="parTrans" cxnId="{C4D29AF6-F8AF-4191-B113-1D80038AE698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8DDC4D-B2CB-4CCB-A810-3B5926804405}" type="sibTrans" cxnId="{C4D29AF6-F8AF-4191-B113-1D80038AE698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688112A-188F-4177-9B83-D99A9C8B355B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While number </a:t>
          </a:r>
          <a:r>
            <a:rPr lang="ar-AE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ضغط الدم الانبساطي (الرقم الصغير)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14709E0-56F8-4F02-9D4B-E811790845FC}" type="parTrans" cxnId="{898B5432-0942-48F1-B0A7-F76F869390B9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69D2C4A-8DAD-4D03-9941-A51AFB6F9259}" type="sibTrans" cxnId="{898B5432-0942-48F1-B0A7-F76F869390B9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FFCE42C-9DC9-48BA-A699-27719E4B5314}">
      <dgm:prSet phldrT="[Text]" custT="1"/>
      <dgm:spPr/>
      <dgm:t>
        <a:bodyPr/>
        <a:lstStyle/>
        <a:p>
          <a:r>
            <a:rPr lang="en-US" sz="16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Gluc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62FAD90-A0AE-444F-A925-3038E7CBBD4B}" type="parTrans" cxnId="{0A954AB7-CAED-42AA-B57E-B2E5D16C1795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438329F-66B0-4259-98A4-68C12919DB1A}" type="sibTrans" cxnId="{0A954AB7-CAED-42AA-B57E-B2E5D16C1795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DA15169-381B-48B1-A714-87DCE1D384F3}">
      <dgm:prSet phldrT="[Text]" custT="1"/>
      <dgm:spPr/>
      <dgm:t>
        <a:bodyPr/>
        <a:lstStyle/>
        <a:p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مستوى الكوليسترول: 1 = طبيعي، 2 = أعلى من الطبيعي، 3 = عالي جدًا</a:t>
          </a:r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gm:t>
    </dgm:pt>
    <dgm:pt modelId="{AD80EC81-2A10-46D2-97F6-EB669DEAF794}" type="parTrans" cxnId="{D8E5A393-6BBB-42CC-8263-8EF76D692D97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9232282-AC67-491F-91B9-730A1093DF78}" type="sibTrans" cxnId="{D8E5A393-6BBB-42CC-8263-8EF76D692D97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9A9477B-0672-4D8D-802C-E7DDAA4F9EC3}">
      <dgm:prSet phldrT="[Text]" custT="1"/>
      <dgm:spPr/>
      <dgm:t>
        <a:bodyPr/>
        <a:lstStyle/>
        <a:p>
          <a:r>
            <a:rPr lang="en-US" sz="16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Smoke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1EDE5C7-F27A-4B1E-AA0F-04642949488F}" type="parTrans" cxnId="{FD569AF2-37F6-4618-9F4B-4DDF3B1EDB85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42C40B4-F758-4F93-97D6-095F30B784CD}" type="sibTrans" cxnId="{FD569AF2-37F6-4618-9F4B-4DDF3B1EDB85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8F995C3-5C3A-485C-9F58-770ADB3E447D}">
      <dgm:prSet phldrT="[Text]" custT="1"/>
      <dgm:spPr/>
      <dgm:t>
        <a:bodyPr/>
        <a:lstStyle/>
        <a:p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مستوى السكر: 1 = طبيعي، 2 = أعلى من الطبيعي، 3 = عالي جدًا</a:t>
          </a:r>
          <a:endParaRPr lang="en-US" sz="14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C5341AA-7B32-43C0-8979-5BA785180D5B}" type="parTrans" cxnId="{3F9A2EE7-5B59-4C0D-B4C5-BF14E0FD598E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E7AE48F-984A-46A0-8ACD-22CA4927F086}" type="sibTrans" cxnId="{3F9A2EE7-5B59-4C0D-B4C5-BF14E0FD598E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9A36D9F-3D28-48BA-BA11-65A14E5B7042}">
      <dgm:prSet phldrT="[Text]" custT="1"/>
      <dgm:spPr/>
      <dgm:t>
        <a:bodyPr/>
        <a:lstStyle/>
        <a:p>
          <a:r>
            <a:rPr lang="en-US" sz="16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Alco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20BB421-9797-4270-8A54-7107B4D4B79E}" type="parTrans" cxnId="{270F0DA5-9A22-4C4F-A22A-5C6CD54B57AC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7203336-6784-4F95-9C5F-CAB30235A830}" type="sibTrans" cxnId="{270F0DA5-9A22-4C4F-A22A-5C6CD54B57AC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5D78D8D-5AA8-4578-BB7B-D6996929B773}">
      <dgm:prSet phldrT="[Text]" custT="1"/>
      <dgm:spPr/>
      <dgm:t>
        <a:bodyPr/>
        <a:lstStyle/>
        <a:p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مستوى السكر: 1 = طبيعي، 2 = أعلى من الطبيعي، 3 = عالي جدًا</a:t>
          </a:r>
          <a:endParaRPr lang="en-US" sz="14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A976CDE-E923-4E35-B357-38C11557DE54}" type="parTrans" cxnId="{42DE6D66-A7F8-4638-812F-45FB19F9B3B1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E6BEE43-A588-4FED-872A-E1D99662FE47}" type="sibTrans" cxnId="{42DE6D66-A7F8-4638-812F-45FB19F9B3B1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D32FE9B-8B4F-4E39-9D93-856BD491AA00}">
      <dgm:prSet phldrT="[Text]" custT="1"/>
      <dgm:spPr/>
      <dgm:t>
        <a:bodyPr/>
        <a:lstStyle/>
        <a:p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Active</a:t>
          </a:r>
        </a:p>
      </dgm:t>
    </dgm:pt>
    <dgm:pt modelId="{5B7AB02B-07C9-49DA-BAF0-6DF61F482BFB}" type="parTrans" cxnId="{123075FF-0D45-407F-BFD1-24C0A0C99AA9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0CC3F5E-3D9B-4C21-A462-2DC4973DB5CB}" type="sibTrans" cxnId="{123075FF-0D45-407F-BFD1-24C0A0C99AA9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C611392-DFB0-4F63-BC48-79C612A1AE13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هل بيشرب كحول (0 = لا، 1 = نعم)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87D317A-F0DC-4483-818B-CDAC15206DAC}" type="parTrans" cxnId="{88C8B8BC-0908-4DED-BA4D-0204047031E4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E536005-5C1A-4352-8B15-BA021CFB5FD6}" type="sibTrans" cxnId="{88C8B8BC-0908-4DED-BA4D-0204047031E4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8EE0672-4202-4CA2-91E5-B813D3B47C55}">
      <dgm:prSet phldrT="[Text]" custT="1"/>
      <dgm:spPr/>
      <dgm:t>
        <a:bodyPr/>
        <a:lstStyle/>
        <a:p>
          <a:r>
            <a:rPr lang="en-US" sz="1600" b="0" i="0" u="none" dirty="0">
              <a:latin typeface="Times New Roman" panose="02020603050405020304" pitchFamily="18" charset="0"/>
              <a:cs typeface="Times New Roman" panose="02020603050405020304" pitchFamily="18" charset="0"/>
            </a:rPr>
            <a:t>Cardio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7CF9392-C65C-451A-9F14-1F6CB012B89F}" type="parTrans" cxnId="{373C9C15-4059-4788-82E6-E7C09AED2FC6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48394C2-832B-46AC-873D-80B60EA45671}" type="sibTrans" cxnId="{373C9C15-4059-4788-82E6-E7C09AED2FC6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281EC6D-B97E-4620-9585-8C621283B931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هل نشيط بدنيًا (0 = لا، 1 = نعم)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B652F14-7705-4CB5-BC3A-17D2A6C168E3}" type="parTrans" cxnId="{6A734D25-7FB2-4E6A-9B47-B6A4CEDD06EC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B09AC84-EF0E-46E9-9E52-270D401D316A}" type="sibTrans" cxnId="{6A734D25-7FB2-4E6A-9B47-B6A4CEDD06EC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5A9F540-72B3-4617-8694-EE26274153C7}">
      <dgm:prSet phldrT="[Text]" custT="1"/>
      <dgm:spPr/>
      <dgm:t>
        <a:bodyPr/>
        <a:lstStyle/>
        <a:p>
          <a:r>
            <a:rPr lang="en-US" sz="1600" b="0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Age_years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B2069FA-D54E-4029-982C-7C7208B76FA5}" type="parTrans" cxnId="{FBF40020-547F-4C9A-8490-B7A52067EF18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9C713C0-D3A1-4ED8-92D9-3A81B377667E}" type="sibTrans" cxnId="{FBF40020-547F-4C9A-8490-B7A52067EF18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7880E32-3E34-421F-8EF7-347E23D18638}">
      <dgm:prSet phldrT="[Text]" custT="1"/>
      <dgm:spPr/>
      <dgm:t>
        <a:bodyPr/>
        <a:lstStyle/>
        <a:p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هل عنده مرض قلب (1 = نعم، 0 = لا</a:t>
          </a:r>
          <a:r>
            <a:rPr lang="ar-EG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en-US" sz="14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B5E2C74-00BD-411B-86E6-0A926FCED136}" type="parTrans" cxnId="{4C475170-FD9F-4CF3-8DCF-7E158BF7E84F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714F93E-41ED-4C6D-B276-E64DBD6DC63D}" type="sibTrans" cxnId="{4C475170-FD9F-4CF3-8DCF-7E158BF7E84F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277D74F-59B9-43E6-BE14-E870339542C7}">
      <dgm:prSet phldrT="[Text]" custT="1"/>
      <dgm:spPr/>
      <dgm:t>
        <a:bodyPr/>
        <a:lstStyle/>
        <a:p>
          <a:r>
            <a:rPr lang="en-US" sz="1600" dirty="0">
              <a:latin typeface="Times New Roman" panose="02020603050405020304" pitchFamily="18" charset="0"/>
              <a:cs typeface="Times New Roman" panose="02020603050405020304" pitchFamily="18" charset="0"/>
            </a:rPr>
            <a:t>BMI</a:t>
          </a:r>
        </a:p>
      </dgm:t>
    </dgm:pt>
    <dgm:pt modelId="{58285441-3A97-4D33-B61F-46B4B2DDFDCC}" type="parTrans" cxnId="{50A502D1-3054-43CD-9620-341A897356AC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C3EA7EB-0EA8-4EA6-9071-EFEAF9AE389A}" type="sibTrans" cxnId="{50A502D1-3054-43CD-9620-341A897356AC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6F9A413-082C-480A-B73A-9CB8330155C6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Whole number </a:t>
          </a:r>
          <a:r>
            <a:rPr lang="ar-AE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عمر الشخص بالسنوات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9C0FB91-CAE5-4940-83AA-3EEEF0D3270C}" type="parTrans" cxnId="{6756D671-AF04-45A1-AC6A-FBC2F45E3CD1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BF71FE5-3B3F-488B-AF55-87C9E9C111D5}" type="sibTrans" cxnId="{6756D671-AF04-45A1-AC6A-FBC2F45E3CD1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2191A51-7D9E-408E-9E20-97ED0D22481A}">
      <dgm:prSet phldrT="[Text]" custT="1"/>
      <dgm:spPr/>
      <dgm:t>
        <a:bodyPr/>
        <a:lstStyle/>
        <a:p>
          <a:r>
            <a:rPr lang="en-US" sz="1600" b="0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Bp_category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E316DCE-0143-41A1-A19C-12A27BF36410}" type="parTrans" cxnId="{7508F7C9-54E9-4CB0-8ABD-9BEA6CBE7C07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149E53A-7201-4BFC-A4A9-93B3BCB5BDCD}" type="sibTrans" cxnId="{7508F7C9-54E9-4CB0-8ABD-9BEA6CBE7C07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1EDACB0-E7AF-4F9D-9CA5-D3AF1630762B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Decimal number </a:t>
          </a:r>
          <a:r>
            <a:rPr lang="ar-AE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مؤشر كتلة الجسم = وزن/طول² (يقيس السمنة)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DF909C2-C4BA-4CA5-BA02-31CA0DEAF321}" type="parTrans" cxnId="{CBA0D2F7-287C-4571-BC72-D3FAE680D3F3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C93AA88-359A-4582-A4D5-21F17652DE1C}" type="sibTrans" cxnId="{CBA0D2F7-287C-4571-BC72-D3FAE680D3F3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1AB5578-104C-4F21-80B2-8DB305F38D87}">
      <dgm:prSet phldrT="[Text]" custT="1"/>
      <dgm:spPr/>
      <dgm:t>
        <a:bodyPr/>
        <a:lstStyle/>
        <a:p>
          <a:r>
            <a:rPr lang="en-US" sz="1600" b="0" i="0" u="none" dirty="0" err="1">
              <a:latin typeface="Times New Roman" panose="02020603050405020304" pitchFamily="18" charset="0"/>
              <a:cs typeface="Times New Roman" panose="02020603050405020304" pitchFamily="18" charset="0"/>
            </a:rPr>
            <a:t>Bp_category_encoded</a:t>
          </a:r>
          <a:endParaRPr lang="en-US" sz="16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C380CCE-FE86-4FF0-B7E3-CD8922CA948C}" type="parTrans" cxnId="{E38D8E7F-CF70-4960-8E2B-DD8BB92A05F1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1C87218-282E-4762-81D5-70FAD500D2C5}" type="sibTrans" cxnId="{E38D8E7F-CF70-4960-8E2B-DD8BB92A05F1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2225E5F-D0CE-43BA-B54B-288A73B40D25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Text </a:t>
          </a:r>
          <a:r>
            <a:rPr lang="ar-AE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تصنيف الضغط </a:t>
          </a:r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Normal, Stage 1, Stage 2 and </a:t>
          </a:r>
          <a:r>
            <a:rPr lang="en-US" sz="1600" b="0" i="0" u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Elevated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6523A9E-55B2-463D-A3DB-4008C9D14A3E}" type="parTrans" cxnId="{7B71D1C6-06BF-4A77-A4FB-81E6FC2DA4E8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C080B2E-ACBA-415D-9DA6-24FB65604868}" type="sibTrans" cxnId="{7B71D1C6-06BF-4A77-A4FB-81E6FC2DA4E8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F5E0736-1376-4DC9-B40A-2E9C13D5FD49}">
      <dgm:prSet phldrT="[Text]" custT="1"/>
      <dgm:spPr/>
      <dgm:t>
        <a:bodyPr/>
        <a:lstStyle/>
        <a:p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Text </a:t>
          </a:r>
          <a:r>
            <a:rPr lang="ar-AE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تصنيف الضغط </a:t>
          </a:r>
          <a:r>
            <a: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Normal, Stage 1, Stage 2 and </a:t>
          </a:r>
          <a:r>
            <a:rPr lang="en-US" sz="1600" b="0" i="0" u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Elevated</a:t>
          </a:r>
          <a:endParaRPr lang="en-US" sz="16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7337D86-0328-4CC4-956D-F8559768A94D}" type="parTrans" cxnId="{2C7D3698-ACFD-4ACF-9886-1A28A1E01955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CC33258-803C-4CFE-857D-FB694CC2759E}" type="sibTrans" cxnId="{2C7D3698-ACFD-4ACF-9886-1A28A1E01955}">
      <dgm:prSet/>
      <dgm:spPr/>
      <dgm:t>
        <a:bodyPr/>
        <a:lstStyle/>
        <a:p>
          <a:endParaRPr lang="en-US" sz="16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F6FFA6D-AA40-4412-A65A-50899AFE4174}" type="pres">
      <dgm:prSet presAssocID="{D8677FF0-FAB9-4D2D-BDE6-50D9BECC1CE2}" presName="Name0" presStyleCnt="0">
        <dgm:presLayoutVars>
          <dgm:dir/>
          <dgm:animLvl val="lvl"/>
          <dgm:resizeHandles val="exact"/>
        </dgm:presLayoutVars>
      </dgm:prSet>
      <dgm:spPr/>
    </dgm:pt>
    <dgm:pt modelId="{B15C26E1-AE3F-46AF-ABF7-4061DA16A8EC}" type="pres">
      <dgm:prSet presAssocID="{7C5E3C50-0374-412E-A545-1F898FB55184}" presName="linNode" presStyleCnt="0"/>
      <dgm:spPr/>
    </dgm:pt>
    <dgm:pt modelId="{CE73666D-C734-4C9C-AF98-7BE43AB8CFD1}" type="pres">
      <dgm:prSet presAssocID="{7C5E3C50-0374-412E-A545-1F898FB55184}" presName="parTx" presStyleLbl="revTx" presStyleIdx="0" presStyleCnt="16">
        <dgm:presLayoutVars>
          <dgm:chMax val="1"/>
          <dgm:bulletEnabled val="1"/>
        </dgm:presLayoutVars>
      </dgm:prSet>
      <dgm:spPr/>
    </dgm:pt>
    <dgm:pt modelId="{556CD98F-D7F0-4F4D-A124-79ADF18E79DF}" type="pres">
      <dgm:prSet presAssocID="{7C5E3C50-0374-412E-A545-1F898FB55184}" presName="bracket" presStyleLbl="parChTrans1D1" presStyleIdx="0" presStyleCnt="16"/>
      <dgm:spPr/>
    </dgm:pt>
    <dgm:pt modelId="{9A7D3DBC-772E-4766-9217-0645DD85F485}" type="pres">
      <dgm:prSet presAssocID="{7C5E3C50-0374-412E-A545-1F898FB55184}" presName="spH" presStyleCnt="0"/>
      <dgm:spPr/>
    </dgm:pt>
    <dgm:pt modelId="{CD07D712-206C-4E66-BBD6-4425AC45209D}" type="pres">
      <dgm:prSet presAssocID="{7C5E3C50-0374-412E-A545-1F898FB55184}" presName="desTx" presStyleLbl="node1" presStyleIdx="0" presStyleCnt="16">
        <dgm:presLayoutVars>
          <dgm:bulletEnabled val="1"/>
        </dgm:presLayoutVars>
      </dgm:prSet>
      <dgm:spPr/>
    </dgm:pt>
    <dgm:pt modelId="{36C9136E-64C8-48C4-A463-6CCAA6BD6AC8}" type="pres">
      <dgm:prSet presAssocID="{82D09AEC-3A15-45DA-9CAD-B252669C5001}" presName="spV" presStyleCnt="0"/>
      <dgm:spPr/>
    </dgm:pt>
    <dgm:pt modelId="{52C22E7A-8E84-470A-913C-DBA5E96246D0}" type="pres">
      <dgm:prSet presAssocID="{3E581072-BB3D-401A-A32C-A6F996739D9F}" presName="linNode" presStyleCnt="0"/>
      <dgm:spPr/>
    </dgm:pt>
    <dgm:pt modelId="{953BB57C-E215-400A-927C-1F29D0DFEBF2}" type="pres">
      <dgm:prSet presAssocID="{3E581072-BB3D-401A-A32C-A6F996739D9F}" presName="parTx" presStyleLbl="revTx" presStyleIdx="1" presStyleCnt="16">
        <dgm:presLayoutVars>
          <dgm:chMax val="1"/>
          <dgm:bulletEnabled val="1"/>
        </dgm:presLayoutVars>
      </dgm:prSet>
      <dgm:spPr/>
    </dgm:pt>
    <dgm:pt modelId="{90652810-3FD7-479A-9059-EEA029EB7035}" type="pres">
      <dgm:prSet presAssocID="{3E581072-BB3D-401A-A32C-A6F996739D9F}" presName="bracket" presStyleLbl="parChTrans1D1" presStyleIdx="1" presStyleCnt="16"/>
      <dgm:spPr/>
    </dgm:pt>
    <dgm:pt modelId="{EC0B9264-2DC2-409D-BFF0-84D65AD8C1B5}" type="pres">
      <dgm:prSet presAssocID="{3E581072-BB3D-401A-A32C-A6F996739D9F}" presName="spH" presStyleCnt="0"/>
      <dgm:spPr/>
    </dgm:pt>
    <dgm:pt modelId="{39209D3E-FAD0-4DC9-BF76-1BBABB277C77}" type="pres">
      <dgm:prSet presAssocID="{3E581072-BB3D-401A-A32C-A6F996739D9F}" presName="desTx" presStyleLbl="node1" presStyleIdx="1" presStyleCnt="16">
        <dgm:presLayoutVars>
          <dgm:bulletEnabled val="1"/>
        </dgm:presLayoutVars>
      </dgm:prSet>
      <dgm:spPr/>
    </dgm:pt>
    <dgm:pt modelId="{31624AED-F37D-402D-8A0B-679ED180F64C}" type="pres">
      <dgm:prSet presAssocID="{F0A4A77A-EC6C-4894-BC98-31EBC0D71360}" presName="spV" presStyleCnt="0"/>
      <dgm:spPr/>
    </dgm:pt>
    <dgm:pt modelId="{9B2F97C3-68D2-4FED-AA5B-9D112E47D401}" type="pres">
      <dgm:prSet presAssocID="{73FF8EA9-408D-4678-AEF6-2F0C9FE14495}" presName="linNode" presStyleCnt="0"/>
      <dgm:spPr/>
    </dgm:pt>
    <dgm:pt modelId="{2BA0E85A-5842-4E13-A419-E6436AE5336E}" type="pres">
      <dgm:prSet presAssocID="{73FF8EA9-408D-4678-AEF6-2F0C9FE14495}" presName="parTx" presStyleLbl="revTx" presStyleIdx="2" presStyleCnt="16">
        <dgm:presLayoutVars>
          <dgm:chMax val="1"/>
          <dgm:bulletEnabled val="1"/>
        </dgm:presLayoutVars>
      </dgm:prSet>
      <dgm:spPr/>
    </dgm:pt>
    <dgm:pt modelId="{43CC9462-A633-4472-9872-74F3C81D318A}" type="pres">
      <dgm:prSet presAssocID="{73FF8EA9-408D-4678-AEF6-2F0C9FE14495}" presName="bracket" presStyleLbl="parChTrans1D1" presStyleIdx="2" presStyleCnt="16"/>
      <dgm:spPr/>
    </dgm:pt>
    <dgm:pt modelId="{8EF42F0B-4AF3-4747-91E4-257D4B8EB70E}" type="pres">
      <dgm:prSet presAssocID="{73FF8EA9-408D-4678-AEF6-2F0C9FE14495}" presName="spH" presStyleCnt="0"/>
      <dgm:spPr/>
    </dgm:pt>
    <dgm:pt modelId="{AE7D16F7-A443-4C85-8B79-2EC0558B392A}" type="pres">
      <dgm:prSet presAssocID="{73FF8EA9-408D-4678-AEF6-2F0C9FE14495}" presName="desTx" presStyleLbl="node1" presStyleIdx="2" presStyleCnt="16">
        <dgm:presLayoutVars>
          <dgm:bulletEnabled val="1"/>
        </dgm:presLayoutVars>
      </dgm:prSet>
      <dgm:spPr/>
    </dgm:pt>
    <dgm:pt modelId="{938C665E-C59E-49BD-BCF3-038E48F0072E}" type="pres">
      <dgm:prSet presAssocID="{2AF3D276-0CF3-492C-8008-889F54CDE84C}" presName="spV" presStyleCnt="0"/>
      <dgm:spPr/>
    </dgm:pt>
    <dgm:pt modelId="{71906CA1-52C1-4D87-907F-79E5076AD7A5}" type="pres">
      <dgm:prSet presAssocID="{CF613DC5-F8A7-4685-88FC-4DC7FCF62550}" presName="linNode" presStyleCnt="0"/>
      <dgm:spPr/>
    </dgm:pt>
    <dgm:pt modelId="{2806DD27-6FEF-4A56-ACD4-0C4517BF1B46}" type="pres">
      <dgm:prSet presAssocID="{CF613DC5-F8A7-4685-88FC-4DC7FCF62550}" presName="parTx" presStyleLbl="revTx" presStyleIdx="3" presStyleCnt="16">
        <dgm:presLayoutVars>
          <dgm:chMax val="1"/>
          <dgm:bulletEnabled val="1"/>
        </dgm:presLayoutVars>
      </dgm:prSet>
      <dgm:spPr/>
    </dgm:pt>
    <dgm:pt modelId="{72D5B5B4-0169-4092-ABAF-6415E17DDBA0}" type="pres">
      <dgm:prSet presAssocID="{CF613DC5-F8A7-4685-88FC-4DC7FCF62550}" presName="bracket" presStyleLbl="parChTrans1D1" presStyleIdx="3" presStyleCnt="16"/>
      <dgm:spPr/>
    </dgm:pt>
    <dgm:pt modelId="{14448B10-C8F4-41F1-BC57-1733BFF60897}" type="pres">
      <dgm:prSet presAssocID="{CF613DC5-F8A7-4685-88FC-4DC7FCF62550}" presName="spH" presStyleCnt="0"/>
      <dgm:spPr/>
    </dgm:pt>
    <dgm:pt modelId="{0E2BAAC8-0301-4BBA-99DC-7E35F7E32589}" type="pres">
      <dgm:prSet presAssocID="{CF613DC5-F8A7-4685-88FC-4DC7FCF62550}" presName="desTx" presStyleLbl="node1" presStyleIdx="3" presStyleCnt="16">
        <dgm:presLayoutVars>
          <dgm:bulletEnabled val="1"/>
        </dgm:presLayoutVars>
      </dgm:prSet>
      <dgm:spPr/>
    </dgm:pt>
    <dgm:pt modelId="{AAD56162-AD85-47A6-B81A-56F3E3BC6FBC}" type="pres">
      <dgm:prSet presAssocID="{C276FEE7-F71D-45D0-9FF5-FDF0800FCDFD}" presName="spV" presStyleCnt="0"/>
      <dgm:spPr/>
    </dgm:pt>
    <dgm:pt modelId="{EE869113-CFA6-4929-A17D-B460239EA0BC}" type="pres">
      <dgm:prSet presAssocID="{BB839E67-03CA-4F0D-8B61-B9449164D85B}" presName="linNode" presStyleCnt="0"/>
      <dgm:spPr/>
    </dgm:pt>
    <dgm:pt modelId="{0F386685-FFB5-4E93-9129-20956EE9CF9F}" type="pres">
      <dgm:prSet presAssocID="{BB839E67-03CA-4F0D-8B61-B9449164D85B}" presName="parTx" presStyleLbl="revTx" presStyleIdx="4" presStyleCnt="16">
        <dgm:presLayoutVars>
          <dgm:chMax val="1"/>
          <dgm:bulletEnabled val="1"/>
        </dgm:presLayoutVars>
      </dgm:prSet>
      <dgm:spPr/>
    </dgm:pt>
    <dgm:pt modelId="{631A540F-8F16-4590-9D7D-B989F0C142D4}" type="pres">
      <dgm:prSet presAssocID="{BB839E67-03CA-4F0D-8B61-B9449164D85B}" presName="bracket" presStyleLbl="parChTrans1D1" presStyleIdx="4" presStyleCnt="16"/>
      <dgm:spPr/>
    </dgm:pt>
    <dgm:pt modelId="{A66CF94C-0952-4B57-9D8C-CBAFD253F332}" type="pres">
      <dgm:prSet presAssocID="{BB839E67-03CA-4F0D-8B61-B9449164D85B}" presName="spH" presStyleCnt="0"/>
      <dgm:spPr/>
    </dgm:pt>
    <dgm:pt modelId="{81545EEF-1F3D-40AA-AF2E-0B447AA534A5}" type="pres">
      <dgm:prSet presAssocID="{BB839E67-03CA-4F0D-8B61-B9449164D85B}" presName="desTx" presStyleLbl="node1" presStyleIdx="4" presStyleCnt="16">
        <dgm:presLayoutVars>
          <dgm:bulletEnabled val="1"/>
        </dgm:presLayoutVars>
      </dgm:prSet>
      <dgm:spPr/>
    </dgm:pt>
    <dgm:pt modelId="{442D4DF7-8850-46C3-8BAC-9C9D2E395F52}" type="pres">
      <dgm:prSet presAssocID="{32D188EF-118C-40CB-A282-26DE45182D99}" presName="spV" presStyleCnt="0"/>
      <dgm:spPr/>
    </dgm:pt>
    <dgm:pt modelId="{83C659FF-C5F5-45B1-9AC2-5BA26047F7AF}" type="pres">
      <dgm:prSet presAssocID="{75ED7C29-12A0-4DF8-93B9-DA41183B9EC6}" presName="linNode" presStyleCnt="0"/>
      <dgm:spPr/>
    </dgm:pt>
    <dgm:pt modelId="{34DF62D4-A818-4941-8FBC-1A53645FC27C}" type="pres">
      <dgm:prSet presAssocID="{75ED7C29-12A0-4DF8-93B9-DA41183B9EC6}" presName="parTx" presStyleLbl="revTx" presStyleIdx="5" presStyleCnt="16">
        <dgm:presLayoutVars>
          <dgm:chMax val="1"/>
          <dgm:bulletEnabled val="1"/>
        </dgm:presLayoutVars>
      </dgm:prSet>
      <dgm:spPr/>
    </dgm:pt>
    <dgm:pt modelId="{DBDA5A56-8627-4937-BD2C-263A43A75E6B}" type="pres">
      <dgm:prSet presAssocID="{75ED7C29-12A0-4DF8-93B9-DA41183B9EC6}" presName="bracket" presStyleLbl="parChTrans1D1" presStyleIdx="5" presStyleCnt="16"/>
      <dgm:spPr/>
    </dgm:pt>
    <dgm:pt modelId="{05FC1D37-41ED-41A5-B277-F3F5C57E3F98}" type="pres">
      <dgm:prSet presAssocID="{75ED7C29-12A0-4DF8-93B9-DA41183B9EC6}" presName="spH" presStyleCnt="0"/>
      <dgm:spPr/>
    </dgm:pt>
    <dgm:pt modelId="{A48C81CA-3080-4574-AD3E-0B2D8B708E51}" type="pres">
      <dgm:prSet presAssocID="{75ED7C29-12A0-4DF8-93B9-DA41183B9EC6}" presName="desTx" presStyleLbl="node1" presStyleIdx="5" presStyleCnt="16">
        <dgm:presLayoutVars>
          <dgm:bulletEnabled val="1"/>
        </dgm:presLayoutVars>
      </dgm:prSet>
      <dgm:spPr/>
    </dgm:pt>
    <dgm:pt modelId="{18CDC918-E0E7-4B47-A3B3-10845941F270}" type="pres">
      <dgm:prSet presAssocID="{C3ED62C0-F6DC-4D52-935B-BB6D8E39893C}" presName="spV" presStyleCnt="0"/>
      <dgm:spPr/>
    </dgm:pt>
    <dgm:pt modelId="{D5A3CCCC-7962-4969-B235-B0B90A65F23F}" type="pres">
      <dgm:prSet presAssocID="{3477CC73-31A9-44A1-9960-79113726993D}" presName="linNode" presStyleCnt="0"/>
      <dgm:spPr/>
    </dgm:pt>
    <dgm:pt modelId="{3BB6726F-2874-41F5-93AE-E717A9AACF41}" type="pres">
      <dgm:prSet presAssocID="{3477CC73-31A9-44A1-9960-79113726993D}" presName="parTx" presStyleLbl="revTx" presStyleIdx="6" presStyleCnt="16">
        <dgm:presLayoutVars>
          <dgm:chMax val="1"/>
          <dgm:bulletEnabled val="1"/>
        </dgm:presLayoutVars>
      </dgm:prSet>
      <dgm:spPr/>
    </dgm:pt>
    <dgm:pt modelId="{674ACC60-2DA5-4538-BD3D-E8C22B314DD9}" type="pres">
      <dgm:prSet presAssocID="{3477CC73-31A9-44A1-9960-79113726993D}" presName="bracket" presStyleLbl="parChTrans1D1" presStyleIdx="6" presStyleCnt="16"/>
      <dgm:spPr/>
    </dgm:pt>
    <dgm:pt modelId="{5A687E37-3CEA-4464-BF0E-F30B43DCE89D}" type="pres">
      <dgm:prSet presAssocID="{3477CC73-31A9-44A1-9960-79113726993D}" presName="spH" presStyleCnt="0"/>
      <dgm:spPr/>
    </dgm:pt>
    <dgm:pt modelId="{F33AED56-EB18-4619-B43D-5CC99C5314DB}" type="pres">
      <dgm:prSet presAssocID="{3477CC73-31A9-44A1-9960-79113726993D}" presName="desTx" presStyleLbl="node1" presStyleIdx="6" presStyleCnt="16">
        <dgm:presLayoutVars>
          <dgm:bulletEnabled val="1"/>
        </dgm:presLayoutVars>
      </dgm:prSet>
      <dgm:spPr/>
    </dgm:pt>
    <dgm:pt modelId="{77D796D9-C31D-40B5-8B12-BCB11313A076}" type="pres">
      <dgm:prSet presAssocID="{298DDC4D-B2CB-4CCB-A810-3B5926804405}" presName="spV" presStyleCnt="0"/>
      <dgm:spPr/>
    </dgm:pt>
    <dgm:pt modelId="{46A0CF7F-3713-4CD8-B9D2-4D97A764BFA7}" type="pres">
      <dgm:prSet presAssocID="{AFFCE42C-9DC9-48BA-A699-27719E4B5314}" presName="linNode" presStyleCnt="0"/>
      <dgm:spPr/>
    </dgm:pt>
    <dgm:pt modelId="{A094C3F2-E787-4C72-B843-E1F8B6B9AA39}" type="pres">
      <dgm:prSet presAssocID="{AFFCE42C-9DC9-48BA-A699-27719E4B5314}" presName="parTx" presStyleLbl="revTx" presStyleIdx="7" presStyleCnt="16">
        <dgm:presLayoutVars>
          <dgm:chMax val="1"/>
          <dgm:bulletEnabled val="1"/>
        </dgm:presLayoutVars>
      </dgm:prSet>
      <dgm:spPr/>
    </dgm:pt>
    <dgm:pt modelId="{9F90E369-128C-4EC4-BDA6-4D352DEA6879}" type="pres">
      <dgm:prSet presAssocID="{AFFCE42C-9DC9-48BA-A699-27719E4B5314}" presName="bracket" presStyleLbl="parChTrans1D1" presStyleIdx="7" presStyleCnt="16"/>
      <dgm:spPr/>
    </dgm:pt>
    <dgm:pt modelId="{101ECA91-17AC-413B-9EDE-9B136C077278}" type="pres">
      <dgm:prSet presAssocID="{AFFCE42C-9DC9-48BA-A699-27719E4B5314}" presName="spH" presStyleCnt="0"/>
      <dgm:spPr/>
    </dgm:pt>
    <dgm:pt modelId="{983CCDC4-AF3D-4F3C-AAA1-14CD8C6087D9}" type="pres">
      <dgm:prSet presAssocID="{AFFCE42C-9DC9-48BA-A699-27719E4B5314}" presName="desTx" presStyleLbl="node1" presStyleIdx="7" presStyleCnt="16">
        <dgm:presLayoutVars>
          <dgm:bulletEnabled val="1"/>
        </dgm:presLayoutVars>
      </dgm:prSet>
      <dgm:spPr/>
    </dgm:pt>
    <dgm:pt modelId="{793962F6-4161-40C5-A4C2-A34E7C806F28}" type="pres">
      <dgm:prSet presAssocID="{2438329F-66B0-4259-98A4-68C12919DB1A}" presName="spV" presStyleCnt="0"/>
      <dgm:spPr/>
    </dgm:pt>
    <dgm:pt modelId="{DD0E022C-A6A9-4B03-8068-F4E021B8C23E}" type="pres">
      <dgm:prSet presAssocID="{C9A9477B-0672-4D8D-802C-E7DDAA4F9EC3}" presName="linNode" presStyleCnt="0"/>
      <dgm:spPr/>
    </dgm:pt>
    <dgm:pt modelId="{77278045-71FE-47FB-8758-0FAF6CC5A1AA}" type="pres">
      <dgm:prSet presAssocID="{C9A9477B-0672-4D8D-802C-E7DDAA4F9EC3}" presName="parTx" presStyleLbl="revTx" presStyleIdx="8" presStyleCnt="16">
        <dgm:presLayoutVars>
          <dgm:chMax val="1"/>
          <dgm:bulletEnabled val="1"/>
        </dgm:presLayoutVars>
      </dgm:prSet>
      <dgm:spPr/>
    </dgm:pt>
    <dgm:pt modelId="{BC001594-E99C-4A31-BFEF-F397397D7967}" type="pres">
      <dgm:prSet presAssocID="{C9A9477B-0672-4D8D-802C-E7DDAA4F9EC3}" presName="bracket" presStyleLbl="parChTrans1D1" presStyleIdx="8" presStyleCnt="16"/>
      <dgm:spPr/>
    </dgm:pt>
    <dgm:pt modelId="{E99DBC99-D33A-47C8-91BF-601AAAE0BCDB}" type="pres">
      <dgm:prSet presAssocID="{C9A9477B-0672-4D8D-802C-E7DDAA4F9EC3}" presName="spH" presStyleCnt="0"/>
      <dgm:spPr/>
    </dgm:pt>
    <dgm:pt modelId="{43314A48-F668-4AA0-9DD5-2E68A876BD99}" type="pres">
      <dgm:prSet presAssocID="{C9A9477B-0672-4D8D-802C-E7DDAA4F9EC3}" presName="desTx" presStyleLbl="node1" presStyleIdx="8" presStyleCnt="16">
        <dgm:presLayoutVars>
          <dgm:bulletEnabled val="1"/>
        </dgm:presLayoutVars>
      </dgm:prSet>
      <dgm:spPr/>
    </dgm:pt>
    <dgm:pt modelId="{EFC0E3AC-48BF-4F05-A4D7-E3E60AEB4C2C}" type="pres">
      <dgm:prSet presAssocID="{642C40B4-F758-4F93-97D6-095F30B784CD}" presName="spV" presStyleCnt="0"/>
      <dgm:spPr/>
    </dgm:pt>
    <dgm:pt modelId="{26E8FA71-583E-42B5-B8F6-CFA7095FAE0C}" type="pres">
      <dgm:prSet presAssocID="{19A36D9F-3D28-48BA-BA11-65A14E5B7042}" presName="linNode" presStyleCnt="0"/>
      <dgm:spPr/>
    </dgm:pt>
    <dgm:pt modelId="{C69F179A-320E-4EF5-B678-383DF9D92D5A}" type="pres">
      <dgm:prSet presAssocID="{19A36D9F-3D28-48BA-BA11-65A14E5B7042}" presName="parTx" presStyleLbl="revTx" presStyleIdx="9" presStyleCnt="16">
        <dgm:presLayoutVars>
          <dgm:chMax val="1"/>
          <dgm:bulletEnabled val="1"/>
        </dgm:presLayoutVars>
      </dgm:prSet>
      <dgm:spPr/>
    </dgm:pt>
    <dgm:pt modelId="{F9E4A580-5869-4444-BCEE-B15F345F62BC}" type="pres">
      <dgm:prSet presAssocID="{19A36D9F-3D28-48BA-BA11-65A14E5B7042}" presName="bracket" presStyleLbl="parChTrans1D1" presStyleIdx="9" presStyleCnt="16"/>
      <dgm:spPr/>
    </dgm:pt>
    <dgm:pt modelId="{DC603064-40F0-4734-9A88-7596067BF2D6}" type="pres">
      <dgm:prSet presAssocID="{19A36D9F-3D28-48BA-BA11-65A14E5B7042}" presName="spH" presStyleCnt="0"/>
      <dgm:spPr/>
    </dgm:pt>
    <dgm:pt modelId="{A6903DC6-5029-4A69-B918-2A660E1E552D}" type="pres">
      <dgm:prSet presAssocID="{19A36D9F-3D28-48BA-BA11-65A14E5B7042}" presName="desTx" presStyleLbl="node1" presStyleIdx="9" presStyleCnt="16">
        <dgm:presLayoutVars>
          <dgm:bulletEnabled val="1"/>
        </dgm:presLayoutVars>
      </dgm:prSet>
      <dgm:spPr/>
    </dgm:pt>
    <dgm:pt modelId="{775D80D4-CC7D-4798-8998-A1B7360473C3}" type="pres">
      <dgm:prSet presAssocID="{17203336-6784-4F95-9C5F-CAB30235A830}" presName="spV" presStyleCnt="0"/>
      <dgm:spPr/>
    </dgm:pt>
    <dgm:pt modelId="{9A0491B5-B369-47CB-8320-91FA4143AE27}" type="pres">
      <dgm:prSet presAssocID="{BD32FE9B-8B4F-4E39-9D93-856BD491AA00}" presName="linNode" presStyleCnt="0"/>
      <dgm:spPr/>
    </dgm:pt>
    <dgm:pt modelId="{E2F1C821-7B55-4D54-9D8F-642A6778BC4B}" type="pres">
      <dgm:prSet presAssocID="{BD32FE9B-8B4F-4E39-9D93-856BD491AA00}" presName="parTx" presStyleLbl="revTx" presStyleIdx="10" presStyleCnt="16">
        <dgm:presLayoutVars>
          <dgm:chMax val="1"/>
          <dgm:bulletEnabled val="1"/>
        </dgm:presLayoutVars>
      </dgm:prSet>
      <dgm:spPr/>
    </dgm:pt>
    <dgm:pt modelId="{BE7C020E-CBEF-493A-934E-DF590C081107}" type="pres">
      <dgm:prSet presAssocID="{BD32FE9B-8B4F-4E39-9D93-856BD491AA00}" presName="bracket" presStyleLbl="parChTrans1D1" presStyleIdx="10" presStyleCnt="16"/>
      <dgm:spPr/>
    </dgm:pt>
    <dgm:pt modelId="{6EBF41DA-6973-485E-B9C9-85B378C1D461}" type="pres">
      <dgm:prSet presAssocID="{BD32FE9B-8B4F-4E39-9D93-856BD491AA00}" presName="spH" presStyleCnt="0"/>
      <dgm:spPr/>
    </dgm:pt>
    <dgm:pt modelId="{D5FD6C37-7F43-42F7-9B06-3F94B9CFFF1B}" type="pres">
      <dgm:prSet presAssocID="{BD32FE9B-8B4F-4E39-9D93-856BD491AA00}" presName="desTx" presStyleLbl="node1" presStyleIdx="10" presStyleCnt="16">
        <dgm:presLayoutVars>
          <dgm:bulletEnabled val="1"/>
        </dgm:presLayoutVars>
      </dgm:prSet>
      <dgm:spPr/>
    </dgm:pt>
    <dgm:pt modelId="{7C365BF9-D980-419F-9BCD-71F8D16B39F0}" type="pres">
      <dgm:prSet presAssocID="{30CC3F5E-3D9B-4C21-A462-2DC4973DB5CB}" presName="spV" presStyleCnt="0"/>
      <dgm:spPr/>
    </dgm:pt>
    <dgm:pt modelId="{4983F445-DD88-45E2-A3A8-EF1EC2B7C855}" type="pres">
      <dgm:prSet presAssocID="{58EE0672-4202-4CA2-91E5-B813D3B47C55}" presName="linNode" presStyleCnt="0"/>
      <dgm:spPr/>
    </dgm:pt>
    <dgm:pt modelId="{FFD7CE8E-9243-485A-878B-213916E040B1}" type="pres">
      <dgm:prSet presAssocID="{58EE0672-4202-4CA2-91E5-B813D3B47C55}" presName="parTx" presStyleLbl="revTx" presStyleIdx="11" presStyleCnt="16">
        <dgm:presLayoutVars>
          <dgm:chMax val="1"/>
          <dgm:bulletEnabled val="1"/>
        </dgm:presLayoutVars>
      </dgm:prSet>
      <dgm:spPr/>
    </dgm:pt>
    <dgm:pt modelId="{01E4EE67-3057-490B-AB03-0AD3F79FBE28}" type="pres">
      <dgm:prSet presAssocID="{58EE0672-4202-4CA2-91E5-B813D3B47C55}" presName="bracket" presStyleLbl="parChTrans1D1" presStyleIdx="11" presStyleCnt="16"/>
      <dgm:spPr/>
    </dgm:pt>
    <dgm:pt modelId="{11D721F5-744A-4AC6-8CD0-A26FA9082969}" type="pres">
      <dgm:prSet presAssocID="{58EE0672-4202-4CA2-91E5-B813D3B47C55}" presName="spH" presStyleCnt="0"/>
      <dgm:spPr/>
    </dgm:pt>
    <dgm:pt modelId="{C6391761-A7F7-4C82-8942-E56EEAAAD61E}" type="pres">
      <dgm:prSet presAssocID="{58EE0672-4202-4CA2-91E5-B813D3B47C55}" presName="desTx" presStyleLbl="node1" presStyleIdx="11" presStyleCnt="16">
        <dgm:presLayoutVars>
          <dgm:bulletEnabled val="1"/>
        </dgm:presLayoutVars>
      </dgm:prSet>
      <dgm:spPr/>
    </dgm:pt>
    <dgm:pt modelId="{EEFA6559-79A7-4BC6-9AD5-F38E3AB56A46}" type="pres">
      <dgm:prSet presAssocID="{548394C2-832B-46AC-873D-80B60EA45671}" presName="spV" presStyleCnt="0"/>
      <dgm:spPr/>
    </dgm:pt>
    <dgm:pt modelId="{99B4627A-F83B-49B1-86D6-0417C5ECF667}" type="pres">
      <dgm:prSet presAssocID="{65A9F540-72B3-4617-8694-EE26274153C7}" presName="linNode" presStyleCnt="0"/>
      <dgm:spPr/>
    </dgm:pt>
    <dgm:pt modelId="{C7A6073D-3196-45CB-9CBA-800E3BE640AF}" type="pres">
      <dgm:prSet presAssocID="{65A9F540-72B3-4617-8694-EE26274153C7}" presName="parTx" presStyleLbl="revTx" presStyleIdx="12" presStyleCnt="16">
        <dgm:presLayoutVars>
          <dgm:chMax val="1"/>
          <dgm:bulletEnabled val="1"/>
        </dgm:presLayoutVars>
      </dgm:prSet>
      <dgm:spPr/>
    </dgm:pt>
    <dgm:pt modelId="{35F9A71E-97E0-4740-AC40-DB2A458DA1B2}" type="pres">
      <dgm:prSet presAssocID="{65A9F540-72B3-4617-8694-EE26274153C7}" presName="bracket" presStyleLbl="parChTrans1D1" presStyleIdx="12" presStyleCnt="16"/>
      <dgm:spPr/>
    </dgm:pt>
    <dgm:pt modelId="{0A98D820-8205-4C70-A045-FE5460CE084D}" type="pres">
      <dgm:prSet presAssocID="{65A9F540-72B3-4617-8694-EE26274153C7}" presName="spH" presStyleCnt="0"/>
      <dgm:spPr/>
    </dgm:pt>
    <dgm:pt modelId="{A2D2FC09-FF5A-45CE-8473-835D866F59A5}" type="pres">
      <dgm:prSet presAssocID="{65A9F540-72B3-4617-8694-EE26274153C7}" presName="desTx" presStyleLbl="node1" presStyleIdx="12" presStyleCnt="16">
        <dgm:presLayoutVars>
          <dgm:bulletEnabled val="1"/>
        </dgm:presLayoutVars>
      </dgm:prSet>
      <dgm:spPr/>
    </dgm:pt>
    <dgm:pt modelId="{27D5EB96-75D7-4E08-B90D-8BFCA9F6D016}" type="pres">
      <dgm:prSet presAssocID="{69C713C0-D3A1-4ED8-92D9-3A81B377667E}" presName="spV" presStyleCnt="0"/>
      <dgm:spPr/>
    </dgm:pt>
    <dgm:pt modelId="{E30444F7-D781-4BCF-AC33-4E4E3A409DF5}" type="pres">
      <dgm:prSet presAssocID="{8277D74F-59B9-43E6-BE14-E870339542C7}" presName="linNode" presStyleCnt="0"/>
      <dgm:spPr/>
    </dgm:pt>
    <dgm:pt modelId="{CB8B2537-D316-45F7-A49F-BBF476E20569}" type="pres">
      <dgm:prSet presAssocID="{8277D74F-59B9-43E6-BE14-E870339542C7}" presName="parTx" presStyleLbl="revTx" presStyleIdx="13" presStyleCnt="16">
        <dgm:presLayoutVars>
          <dgm:chMax val="1"/>
          <dgm:bulletEnabled val="1"/>
        </dgm:presLayoutVars>
      </dgm:prSet>
      <dgm:spPr/>
    </dgm:pt>
    <dgm:pt modelId="{1DEBCFFA-F0EC-48F6-9F19-9C7361640451}" type="pres">
      <dgm:prSet presAssocID="{8277D74F-59B9-43E6-BE14-E870339542C7}" presName="bracket" presStyleLbl="parChTrans1D1" presStyleIdx="13" presStyleCnt="16"/>
      <dgm:spPr/>
    </dgm:pt>
    <dgm:pt modelId="{1CFC0D56-B66A-4FB4-AAE8-C35C778E9190}" type="pres">
      <dgm:prSet presAssocID="{8277D74F-59B9-43E6-BE14-E870339542C7}" presName="spH" presStyleCnt="0"/>
      <dgm:spPr/>
    </dgm:pt>
    <dgm:pt modelId="{42CE079F-C52B-4EE6-AD38-B2AB2D9A86FF}" type="pres">
      <dgm:prSet presAssocID="{8277D74F-59B9-43E6-BE14-E870339542C7}" presName="desTx" presStyleLbl="node1" presStyleIdx="13" presStyleCnt="16">
        <dgm:presLayoutVars>
          <dgm:bulletEnabled val="1"/>
        </dgm:presLayoutVars>
      </dgm:prSet>
      <dgm:spPr/>
    </dgm:pt>
    <dgm:pt modelId="{DB7B4CDD-3427-4D86-A60B-B02C1143BE3B}" type="pres">
      <dgm:prSet presAssocID="{EC3EA7EB-0EA8-4EA6-9071-EFEAF9AE389A}" presName="spV" presStyleCnt="0"/>
      <dgm:spPr/>
    </dgm:pt>
    <dgm:pt modelId="{70505AA3-9A83-4C92-B3BB-A87C8D8F0DB9}" type="pres">
      <dgm:prSet presAssocID="{E2191A51-7D9E-408E-9E20-97ED0D22481A}" presName="linNode" presStyleCnt="0"/>
      <dgm:spPr/>
    </dgm:pt>
    <dgm:pt modelId="{5B41E938-6BF0-4D07-A409-4FA961667289}" type="pres">
      <dgm:prSet presAssocID="{E2191A51-7D9E-408E-9E20-97ED0D22481A}" presName="parTx" presStyleLbl="revTx" presStyleIdx="14" presStyleCnt="16">
        <dgm:presLayoutVars>
          <dgm:chMax val="1"/>
          <dgm:bulletEnabled val="1"/>
        </dgm:presLayoutVars>
      </dgm:prSet>
      <dgm:spPr/>
    </dgm:pt>
    <dgm:pt modelId="{C4521031-9530-410C-86FF-13FA3435E6B5}" type="pres">
      <dgm:prSet presAssocID="{E2191A51-7D9E-408E-9E20-97ED0D22481A}" presName="bracket" presStyleLbl="parChTrans1D1" presStyleIdx="14" presStyleCnt="16"/>
      <dgm:spPr/>
    </dgm:pt>
    <dgm:pt modelId="{B9CB2F07-FB43-437D-ADF7-BAC3424A8F65}" type="pres">
      <dgm:prSet presAssocID="{E2191A51-7D9E-408E-9E20-97ED0D22481A}" presName="spH" presStyleCnt="0"/>
      <dgm:spPr/>
    </dgm:pt>
    <dgm:pt modelId="{D4DA2AA0-BB98-46AC-B2B0-F6D767AB70A2}" type="pres">
      <dgm:prSet presAssocID="{E2191A51-7D9E-408E-9E20-97ED0D22481A}" presName="desTx" presStyleLbl="node1" presStyleIdx="14" presStyleCnt="16">
        <dgm:presLayoutVars>
          <dgm:bulletEnabled val="1"/>
        </dgm:presLayoutVars>
      </dgm:prSet>
      <dgm:spPr/>
    </dgm:pt>
    <dgm:pt modelId="{7F0D1BDB-4E8A-4E7F-989B-E6E76F87D058}" type="pres">
      <dgm:prSet presAssocID="{7149E53A-7201-4BFC-A4A9-93B3BCB5BDCD}" presName="spV" presStyleCnt="0"/>
      <dgm:spPr/>
    </dgm:pt>
    <dgm:pt modelId="{29214718-75A9-420D-A07D-3C35E93AA489}" type="pres">
      <dgm:prSet presAssocID="{91AB5578-104C-4F21-80B2-8DB305F38D87}" presName="linNode" presStyleCnt="0"/>
      <dgm:spPr/>
    </dgm:pt>
    <dgm:pt modelId="{BAC64470-2714-4600-A466-2C4EAF7DE09D}" type="pres">
      <dgm:prSet presAssocID="{91AB5578-104C-4F21-80B2-8DB305F38D87}" presName="parTx" presStyleLbl="revTx" presStyleIdx="15" presStyleCnt="16">
        <dgm:presLayoutVars>
          <dgm:chMax val="1"/>
          <dgm:bulletEnabled val="1"/>
        </dgm:presLayoutVars>
      </dgm:prSet>
      <dgm:spPr/>
    </dgm:pt>
    <dgm:pt modelId="{602B232D-96BD-414D-BFBF-AE71B13EB404}" type="pres">
      <dgm:prSet presAssocID="{91AB5578-104C-4F21-80B2-8DB305F38D87}" presName="bracket" presStyleLbl="parChTrans1D1" presStyleIdx="15" presStyleCnt="16"/>
      <dgm:spPr/>
    </dgm:pt>
    <dgm:pt modelId="{20BE2B0F-A78D-466D-B868-28BDAD13D4FF}" type="pres">
      <dgm:prSet presAssocID="{91AB5578-104C-4F21-80B2-8DB305F38D87}" presName="spH" presStyleCnt="0"/>
      <dgm:spPr/>
    </dgm:pt>
    <dgm:pt modelId="{44D963A1-EA58-40BA-AEAE-F34031A865E6}" type="pres">
      <dgm:prSet presAssocID="{91AB5578-104C-4F21-80B2-8DB305F38D87}" presName="desTx" presStyleLbl="node1" presStyleIdx="15" presStyleCnt="16">
        <dgm:presLayoutVars>
          <dgm:bulletEnabled val="1"/>
        </dgm:presLayoutVars>
      </dgm:prSet>
      <dgm:spPr/>
    </dgm:pt>
  </dgm:ptLst>
  <dgm:cxnLst>
    <dgm:cxn modelId="{47F49D01-394C-4400-9F78-9706B341E1E0}" type="presOf" srcId="{3477CC73-31A9-44A1-9960-79113726993D}" destId="{3BB6726F-2874-41F5-93AE-E717A9AACF41}" srcOrd="0" destOrd="0" presId="urn:diagrams.loki3.com/BracketList"/>
    <dgm:cxn modelId="{373C9C15-4059-4788-82E6-E7C09AED2FC6}" srcId="{D8677FF0-FAB9-4D2D-BDE6-50D9BECC1CE2}" destId="{58EE0672-4202-4CA2-91E5-B813D3B47C55}" srcOrd="11" destOrd="0" parTransId="{B7CF9392-C65C-451A-9F14-1F6CB012B89F}" sibTransId="{548394C2-832B-46AC-873D-80B60EA45671}"/>
    <dgm:cxn modelId="{36C4CA15-85B9-4E94-BE59-9845D5859FD4}" type="presOf" srcId="{D8677FF0-FAB9-4D2D-BDE6-50D9BECC1CE2}" destId="{FF6FFA6D-AA40-4412-A65A-50899AFE4174}" srcOrd="0" destOrd="0" presId="urn:diagrams.loki3.com/BracketList"/>
    <dgm:cxn modelId="{80796F16-8E11-4275-9734-F821C6D28F3E}" srcId="{73FF8EA9-408D-4678-AEF6-2F0C9FE14495}" destId="{510D9BD4-96D0-4A78-8CB2-092D345F2BCE}" srcOrd="0" destOrd="0" parTransId="{72912D37-264F-48C5-BAC8-FE805CC98AD8}" sibTransId="{B0D42523-7D20-46CD-9581-2EF4938CA18E}"/>
    <dgm:cxn modelId="{4F70EA18-3086-48EB-98AE-E11D82DF9CC4}" type="presOf" srcId="{58EE0672-4202-4CA2-91E5-B813D3B47C55}" destId="{FFD7CE8E-9243-485A-878B-213916E040B1}" srcOrd="0" destOrd="0" presId="urn:diagrams.loki3.com/BracketList"/>
    <dgm:cxn modelId="{2BB6361A-A31D-4C3C-8B4C-156AE5382E50}" type="presOf" srcId="{25D78D8D-5AA8-4578-BB7B-D6996929B773}" destId="{43314A48-F668-4AA0-9DD5-2E68A876BD99}" srcOrd="0" destOrd="0" presId="urn:diagrams.loki3.com/BracketList"/>
    <dgm:cxn modelId="{FBF40020-547F-4C9A-8490-B7A52067EF18}" srcId="{D8677FF0-FAB9-4D2D-BDE6-50D9BECC1CE2}" destId="{65A9F540-72B3-4617-8694-EE26274153C7}" srcOrd="12" destOrd="0" parTransId="{3B2069FA-D54E-4029-982C-7C7208B76FA5}" sibTransId="{69C713C0-D3A1-4ED8-92D9-3A81B377667E}"/>
    <dgm:cxn modelId="{718FAE20-6830-4BE1-BA15-D2423C46DA21}" srcId="{D8677FF0-FAB9-4D2D-BDE6-50D9BECC1CE2}" destId="{73FF8EA9-408D-4678-AEF6-2F0C9FE14495}" srcOrd="2" destOrd="0" parTransId="{47EFEFFB-6E21-46BB-8780-6DBD40E2FADB}" sibTransId="{2AF3D276-0CF3-492C-8008-889F54CDE84C}"/>
    <dgm:cxn modelId="{6A734D25-7FB2-4E6A-9B47-B6A4CEDD06EC}" srcId="{BD32FE9B-8B4F-4E39-9D93-856BD491AA00}" destId="{E281EC6D-B97E-4620-9585-8C621283B931}" srcOrd="0" destOrd="0" parTransId="{CB652F14-7705-4CB5-BC3A-17D2A6C168E3}" sibTransId="{DB09AC84-EF0E-46E9-9E52-270D401D316A}"/>
    <dgm:cxn modelId="{D1FF212C-7363-470C-AFBF-31AA11BC6C88}" type="presOf" srcId="{C9A9477B-0672-4D8D-802C-E7DDAA4F9EC3}" destId="{77278045-71FE-47FB-8758-0FAF6CC5A1AA}" srcOrd="0" destOrd="0" presId="urn:diagrams.loki3.com/BracketList"/>
    <dgm:cxn modelId="{4F81782C-B36F-4918-97A8-580140C68F61}" srcId="{3E581072-BB3D-401A-A32C-A6F996739D9F}" destId="{FF3E0EE0-F4F0-47C0-8AB0-3BBE741287A8}" srcOrd="0" destOrd="0" parTransId="{9B34D297-3042-42F1-B481-FE57EC6E377A}" sibTransId="{9C890C31-4689-47C8-82D0-C984B6E62C3F}"/>
    <dgm:cxn modelId="{0F9F5B2F-90A2-46C3-969D-9B20681D0B5C}" type="presOf" srcId="{65A9F540-72B3-4617-8694-EE26274153C7}" destId="{C7A6073D-3196-45CB-9CBA-800E3BE640AF}" srcOrd="0" destOrd="0" presId="urn:diagrams.loki3.com/BracketList"/>
    <dgm:cxn modelId="{898B5432-0942-48F1-B0A7-F76F869390B9}" srcId="{75ED7C29-12A0-4DF8-93B9-DA41183B9EC6}" destId="{3688112A-188F-4177-9B83-D99A9C8B355B}" srcOrd="0" destOrd="0" parTransId="{314709E0-56F8-4F02-9D4B-E811790845FC}" sibTransId="{169D2C4A-8DAD-4D03-9941-A51AFB6F9259}"/>
    <dgm:cxn modelId="{85036B34-2542-45C6-BE45-E7C921C60C7A}" type="presOf" srcId="{75ED7C29-12A0-4DF8-93B9-DA41183B9EC6}" destId="{34DF62D4-A818-4941-8FBC-1A53645FC27C}" srcOrd="0" destOrd="0" presId="urn:diagrams.loki3.com/BracketList"/>
    <dgm:cxn modelId="{C560BE34-E35F-4771-A006-F558D3CADFC1}" type="presOf" srcId="{92225E5F-D0CE-43BA-B54B-288A73B40D25}" destId="{D4DA2AA0-BB98-46AC-B2B0-F6D767AB70A2}" srcOrd="0" destOrd="0" presId="urn:diagrams.loki3.com/BracketList"/>
    <dgm:cxn modelId="{61F98E5F-44B1-4D7F-B98C-F3B5040E7CC1}" type="presOf" srcId="{6DA15169-381B-48B1-A714-87DCE1D384F3}" destId="{F33AED56-EB18-4619-B43D-5CC99C5314DB}" srcOrd="0" destOrd="0" presId="urn:diagrams.loki3.com/BracketList"/>
    <dgm:cxn modelId="{1BAC0B63-491C-4206-A4DB-C164D59E41BE}" srcId="{D8677FF0-FAB9-4D2D-BDE6-50D9BECC1CE2}" destId="{CF613DC5-F8A7-4685-88FC-4DC7FCF62550}" srcOrd="3" destOrd="0" parTransId="{A3255C10-21FD-45E9-95C5-7F015768A242}" sibTransId="{C276FEE7-F71D-45D0-9FF5-FDF0800FCDFD}"/>
    <dgm:cxn modelId="{42DE6D66-A7F8-4638-812F-45FB19F9B3B1}" srcId="{C9A9477B-0672-4D8D-802C-E7DDAA4F9EC3}" destId="{25D78D8D-5AA8-4578-BB7B-D6996929B773}" srcOrd="0" destOrd="0" parTransId="{7A976CDE-E923-4E35-B357-38C11557DE54}" sibTransId="{1E6BEE43-A588-4FED-872A-E1D99662FE47}"/>
    <dgm:cxn modelId="{90BC2249-D107-4E82-983C-F0323A33108C}" srcId="{D8677FF0-FAB9-4D2D-BDE6-50D9BECC1CE2}" destId="{BB839E67-03CA-4F0D-8B61-B9449164D85B}" srcOrd="4" destOrd="0" parTransId="{A2406C74-F7E2-4A1E-BD49-C7E08CBD1D72}" sibTransId="{32D188EF-118C-40CB-A282-26DE45182D99}"/>
    <dgm:cxn modelId="{49294C4B-5EBA-4028-A7AF-CFDD6C334F3A}" type="presOf" srcId="{CF613DC5-F8A7-4685-88FC-4DC7FCF62550}" destId="{2806DD27-6FEF-4A56-ACD4-0C4517BF1B46}" srcOrd="0" destOrd="0" presId="urn:diagrams.loki3.com/BracketList"/>
    <dgm:cxn modelId="{E0EDEA4D-EA16-48D1-B0FA-FB1695719C54}" type="presOf" srcId="{510D9BD4-96D0-4A78-8CB2-092D345F2BCE}" destId="{AE7D16F7-A443-4C85-8B79-2EC0558B392A}" srcOrd="0" destOrd="0" presId="urn:diagrams.loki3.com/BracketList"/>
    <dgm:cxn modelId="{D2FF544E-A067-48EA-A25F-AC25358E57EA}" srcId="{D8677FF0-FAB9-4D2D-BDE6-50D9BECC1CE2}" destId="{7C5E3C50-0374-412E-A545-1F898FB55184}" srcOrd="0" destOrd="0" parTransId="{0B869867-3425-4CF6-ADAC-901D7373F89F}" sibTransId="{82D09AEC-3A15-45DA-9CAD-B252669C5001}"/>
    <dgm:cxn modelId="{355F024F-2F28-4657-9AC2-56768D5728B9}" type="presOf" srcId="{B8F995C3-5C3A-485C-9F58-770ADB3E447D}" destId="{983CCDC4-AF3D-4F3C-AAA1-14CD8C6087D9}" srcOrd="0" destOrd="0" presId="urn:diagrams.loki3.com/BracketList"/>
    <dgm:cxn modelId="{4C475170-FD9F-4CF3-8DCF-7E158BF7E84F}" srcId="{58EE0672-4202-4CA2-91E5-B813D3B47C55}" destId="{C7880E32-3E34-421F-8EF7-347E23D18638}" srcOrd="0" destOrd="0" parTransId="{CB5E2C74-00BD-411B-86E6-0A926FCED136}" sibTransId="{4714F93E-41ED-4C6D-B276-E64DBD6DC63D}"/>
    <dgm:cxn modelId="{6756D671-AF04-45A1-AC6A-FBC2F45E3CD1}" srcId="{65A9F540-72B3-4617-8694-EE26274153C7}" destId="{96F9A413-082C-480A-B73A-9CB8330155C6}" srcOrd="0" destOrd="0" parTransId="{09C0FB91-CAE5-4940-83AA-3EEEF0D3270C}" sibTransId="{5BF71FE5-3B3F-488B-AF55-87C9E9C111D5}"/>
    <dgm:cxn modelId="{B741CA54-EC9F-4EEB-808E-BCF695A91879}" srcId="{7C5E3C50-0374-412E-A545-1F898FB55184}" destId="{D077F922-DD48-426E-A0ED-0ECA6753BAC5}" srcOrd="0" destOrd="0" parTransId="{53F9A39C-FCF9-43B8-81B8-B10DA31576C6}" sibTransId="{D50A8E3D-F409-400B-9441-32C1A6723751}"/>
    <dgm:cxn modelId="{CC996F7A-5251-40BB-838B-B293A68615EF}" type="presOf" srcId="{94BF0CD3-C81A-4ADC-AFC6-AE48A2BCFD5E}" destId="{81545EEF-1F3D-40AA-AF2E-0B447AA534A5}" srcOrd="0" destOrd="0" presId="urn:diagrams.loki3.com/BracketList"/>
    <dgm:cxn modelId="{585F545A-92CB-4A14-AB89-F98A5B1AAFE9}" type="presOf" srcId="{AFFCE42C-9DC9-48BA-A699-27719E4B5314}" destId="{A094C3F2-E787-4C72-B843-E1F8B6B9AA39}" srcOrd="0" destOrd="0" presId="urn:diagrams.loki3.com/BracketList"/>
    <dgm:cxn modelId="{C876337C-7AAC-4C9E-A229-BF736BD05B0A}" type="presOf" srcId="{3688112A-188F-4177-9B83-D99A9C8B355B}" destId="{A48C81CA-3080-4574-AD3E-0B2D8B708E51}" srcOrd="0" destOrd="0" presId="urn:diagrams.loki3.com/BracketList"/>
    <dgm:cxn modelId="{EE98A67E-E0F9-4267-94C8-71E964EAC84C}" type="presOf" srcId="{BB839E67-03CA-4F0D-8B61-B9449164D85B}" destId="{0F386685-FFB5-4E93-9129-20956EE9CF9F}" srcOrd="0" destOrd="0" presId="urn:diagrams.loki3.com/BracketList"/>
    <dgm:cxn modelId="{7692657F-6485-4FFD-878C-3F14471C5BD2}" type="presOf" srcId="{D077F922-DD48-426E-A0ED-0ECA6753BAC5}" destId="{CD07D712-206C-4E66-BBD6-4425AC45209D}" srcOrd="0" destOrd="0" presId="urn:diagrams.loki3.com/BracketList"/>
    <dgm:cxn modelId="{E38D8E7F-CF70-4960-8E2B-DD8BB92A05F1}" srcId="{D8677FF0-FAB9-4D2D-BDE6-50D9BECC1CE2}" destId="{91AB5578-104C-4F21-80B2-8DB305F38D87}" srcOrd="15" destOrd="0" parTransId="{0C380CCE-FE86-4FF0-B7E3-CD8922CA948C}" sibTransId="{21C87218-282E-4762-81D5-70FAD500D2C5}"/>
    <dgm:cxn modelId="{92985090-2337-4B6C-A151-65685E3C437E}" type="presOf" srcId="{3E581072-BB3D-401A-A32C-A6F996739D9F}" destId="{953BB57C-E215-400A-927C-1F29D0DFEBF2}" srcOrd="0" destOrd="0" presId="urn:diagrams.loki3.com/BracketList"/>
    <dgm:cxn modelId="{D8E5A393-6BBB-42CC-8263-8EF76D692D97}" srcId="{3477CC73-31A9-44A1-9960-79113726993D}" destId="{6DA15169-381B-48B1-A714-87DCE1D384F3}" srcOrd="0" destOrd="0" parTransId="{AD80EC81-2A10-46D2-97F6-EB669DEAF794}" sibTransId="{29232282-AC67-491F-91B9-730A1093DF78}"/>
    <dgm:cxn modelId="{2C7D3698-ACFD-4ACF-9886-1A28A1E01955}" srcId="{91AB5578-104C-4F21-80B2-8DB305F38D87}" destId="{2F5E0736-1376-4DC9-B40A-2E9C13D5FD49}" srcOrd="0" destOrd="0" parTransId="{37337D86-0328-4CC4-956D-F8559768A94D}" sibTransId="{FCC33258-803C-4CFE-857D-FB694CC2759E}"/>
    <dgm:cxn modelId="{2930ED9E-A177-4EC6-B4F8-64ABC894402C}" type="presOf" srcId="{2F5E0736-1376-4DC9-B40A-2E9C13D5FD49}" destId="{44D963A1-EA58-40BA-AEAE-F34031A865E6}" srcOrd="0" destOrd="0" presId="urn:diagrams.loki3.com/BracketList"/>
    <dgm:cxn modelId="{CF8E0AA1-7037-479B-B3BA-D95A9F8F06A7}" srcId="{D8677FF0-FAB9-4D2D-BDE6-50D9BECC1CE2}" destId="{3E581072-BB3D-401A-A32C-A6F996739D9F}" srcOrd="1" destOrd="0" parTransId="{ADD5A734-3550-4BE2-9961-269A7B6F4F8B}" sibTransId="{F0A4A77A-EC6C-4894-BC98-31EBC0D71360}"/>
    <dgm:cxn modelId="{72209DA2-4A62-4029-9490-4918D1913739}" type="presOf" srcId="{E2191A51-7D9E-408E-9E20-97ED0D22481A}" destId="{5B41E938-6BF0-4D07-A409-4FA961667289}" srcOrd="0" destOrd="0" presId="urn:diagrams.loki3.com/BracketList"/>
    <dgm:cxn modelId="{270F0DA5-9A22-4C4F-A22A-5C6CD54B57AC}" srcId="{D8677FF0-FAB9-4D2D-BDE6-50D9BECC1CE2}" destId="{19A36D9F-3D28-48BA-BA11-65A14E5B7042}" srcOrd="9" destOrd="0" parTransId="{220BB421-9797-4270-8A54-7107B4D4B79E}" sibTransId="{17203336-6784-4F95-9C5F-CAB30235A830}"/>
    <dgm:cxn modelId="{47C491B0-8250-4757-8BD5-0430434B7191}" type="presOf" srcId="{19A36D9F-3D28-48BA-BA11-65A14E5B7042}" destId="{C69F179A-320E-4EF5-B678-383DF9D92D5A}" srcOrd="0" destOrd="0" presId="urn:diagrams.loki3.com/BracketList"/>
    <dgm:cxn modelId="{0A954AB7-CAED-42AA-B57E-B2E5D16C1795}" srcId="{D8677FF0-FAB9-4D2D-BDE6-50D9BECC1CE2}" destId="{AFFCE42C-9DC9-48BA-A699-27719E4B5314}" srcOrd="7" destOrd="0" parTransId="{C62FAD90-A0AE-444F-A925-3038E7CBBD4B}" sibTransId="{2438329F-66B0-4259-98A4-68C12919DB1A}"/>
    <dgm:cxn modelId="{B96E06B9-7C80-4504-9F2F-AF00F33EA3B6}" type="presOf" srcId="{91AB5578-104C-4F21-80B2-8DB305F38D87}" destId="{BAC64470-2714-4600-A466-2C4EAF7DE09D}" srcOrd="0" destOrd="0" presId="urn:diagrams.loki3.com/BracketList"/>
    <dgm:cxn modelId="{C76E94BA-67CD-4E30-AFED-05F8A588C6E6}" type="presOf" srcId="{73FF8EA9-408D-4678-AEF6-2F0C9FE14495}" destId="{2BA0E85A-5842-4E13-A419-E6436AE5336E}" srcOrd="0" destOrd="0" presId="urn:diagrams.loki3.com/BracketList"/>
    <dgm:cxn modelId="{88C8B8BC-0908-4DED-BA4D-0204047031E4}" srcId="{19A36D9F-3D28-48BA-BA11-65A14E5B7042}" destId="{AC611392-DFB0-4F63-BC48-79C612A1AE13}" srcOrd="0" destOrd="0" parTransId="{787D317A-F0DC-4483-818B-CDAC15206DAC}" sibTransId="{8E536005-5C1A-4352-8B15-BA021CFB5FD6}"/>
    <dgm:cxn modelId="{E33C7BC0-216E-471A-9A4F-717ED8383FE7}" type="presOf" srcId="{A1EDACB0-E7AF-4F9D-9CA5-D3AF1630762B}" destId="{42CE079F-C52B-4EE6-AD38-B2AB2D9A86FF}" srcOrd="0" destOrd="0" presId="urn:diagrams.loki3.com/BracketList"/>
    <dgm:cxn modelId="{7B71D1C6-06BF-4A77-A4FB-81E6FC2DA4E8}" srcId="{E2191A51-7D9E-408E-9E20-97ED0D22481A}" destId="{92225E5F-D0CE-43BA-B54B-288A73B40D25}" srcOrd="0" destOrd="0" parTransId="{36523A9E-55B2-463D-A3DB-4008C9D14A3E}" sibTransId="{9C080B2E-ACBA-415D-9DA6-24FB65604868}"/>
    <dgm:cxn modelId="{8BAC0FC8-7C30-4A2D-BAC8-F8D8BB2CB81D}" type="presOf" srcId="{8277D74F-59B9-43E6-BE14-E870339542C7}" destId="{CB8B2537-D316-45F7-A49F-BBF476E20569}" srcOrd="0" destOrd="0" presId="urn:diagrams.loki3.com/BracketList"/>
    <dgm:cxn modelId="{7508F7C9-54E9-4CB0-8ABD-9BEA6CBE7C07}" srcId="{D8677FF0-FAB9-4D2D-BDE6-50D9BECC1CE2}" destId="{E2191A51-7D9E-408E-9E20-97ED0D22481A}" srcOrd="14" destOrd="0" parTransId="{BE316DCE-0143-41A1-A19C-12A27BF36410}" sibTransId="{7149E53A-7201-4BFC-A4A9-93B3BCB5BDCD}"/>
    <dgm:cxn modelId="{50A502D1-3054-43CD-9620-341A897356AC}" srcId="{D8677FF0-FAB9-4D2D-BDE6-50D9BECC1CE2}" destId="{8277D74F-59B9-43E6-BE14-E870339542C7}" srcOrd="13" destOrd="0" parTransId="{58285441-3A97-4D33-B61F-46B4B2DDFDCC}" sibTransId="{EC3EA7EB-0EA8-4EA6-9071-EFEAF9AE389A}"/>
    <dgm:cxn modelId="{7D07E7D1-17A3-4D00-BE6E-D5F61AD73ED4}" type="presOf" srcId="{C7880E32-3E34-421F-8EF7-347E23D18638}" destId="{C6391761-A7F7-4C82-8942-E56EEAAAD61E}" srcOrd="0" destOrd="0" presId="urn:diagrams.loki3.com/BracketList"/>
    <dgm:cxn modelId="{84BC4BD9-105F-4226-BC15-8BFB9F131565}" type="presOf" srcId="{E281EC6D-B97E-4620-9585-8C621283B931}" destId="{D5FD6C37-7F43-42F7-9B06-3F94B9CFFF1B}" srcOrd="0" destOrd="0" presId="urn:diagrams.loki3.com/BracketList"/>
    <dgm:cxn modelId="{EA4CD0DA-779D-4046-AE27-8B6439368026}" type="presOf" srcId="{AC611392-DFB0-4F63-BC48-79C612A1AE13}" destId="{A6903DC6-5029-4A69-B918-2A660E1E552D}" srcOrd="0" destOrd="0" presId="urn:diagrams.loki3.com/BracketList"/>
    <dgm:cxn modelId="{123BA9DB-963D-4612-9B3C-64FDBF0406F0}" type="presOf" srcId="{FF3E0EE0-F4F0-47C0-8AB0-3BBE741287A8}" destId="{39209D3E-FAD0-4DC9-BF76-1BBABB277C77}" srcOrd="0" destOrd="0" presId="urn:diagrams.loki3.com/BracketList"/>
    <dgm:cxn modelId="{7A1C2DDC-7C59-4864-9DB6-D68E320F878C}" srcId="{CF613DC5-F8A7-4685-88FC-4DC7FCF62550}" destId="{7506A1F6-38F1-4A12-B815-1BCD0A513423}" srcOrd="0" destOrd="0" parTransId="{85F40E3B-0E0E-4307-827D-BCA05CFE4DA7}" sibTransId="{0E3D7DC5-DE2D-4708-9EA7-BB358CD59518}"/>
    <dgm:cxn modelId="{2A06EBDD-8219-467D-922D-2C806F66558E}" type="presOf" srcId="{96F9A413-082C-480A-B73A-9CB8330155C6}" destId="{A2D2FC09-FF5A-45CE-8473-835D866F59A5}" srcOrd="0" destOrd="0" presId="urn:diagrams.loki3.com/BracketList"/>
    <dgm:cxn modelId="{89EE39E0-504F-4D40-B964-86A5FBA0E196}" srcId="{D8677FF0-FAB9-4D2D-BDE6-50D9BECC1CE2}" destId="{75ED7C29-12A0-4DF8-93B9-DA41183B9EC6}" srcOrd="5" destOrd="0" parTransId="{2FE1A596-F78F-4843-A1A4-2AF8C03D847C}" sibTransId="{C3ED62C0-F6DC-4D52-935B-BB6D8E39893C}"/>
    <dgm:cxn modelId="{2DCD38E2-4E5C-40CA-85D0-5CD8A7A46A69}" type="presOf" srcId="{BD32FE9B-8B4F-4E39-9D93-856BD491AA00}" destId="{E2F1C821-7B55-4D54-9D8F-642A6778BC4B}" srcOrd="0" destOrd="0" presId="urn:diagrams.loki3.com/BracketList"/>
    <dgm:cxn modelId="{3307EAE4-DFF4-4561-88F0-12E58FAE90C7}" type="presOf" srcId="{7506A1F6-38F1-4A12-B815-1BCD0A513423}" destId="{0E2BAAC8-0301-4BBA-99DC-7E35F7E32589}" srcOrd="0" destOrd="0" presId="urn:diagrams.loki3.com/BracketList"/>
    <dgm:cxn modelId="{94740AE5-8D21-4AB2-8E7D-10ED30372C2D}" type="presOf" srcId="{7C5E3C50-0374-412E-A545-1F898FB55184}" destId="{CE73666D-C734-4C9C-AF98-7BE43AB8CFD1}" srcOrd="0" destOrd="0" presId="urn:diagrams.loki3.com/BracketList"/>
    <dgm:cxn modelId="{3F9A2EE7-5B59-4C0D-B4C5-BF14E0FD598E}" srcId="{AFFCE42C-9DC9-48BA-A699-27719E4B5314}" destId="{B8F995C3-5C3A-485C-9F58-770ADB3E447D}" srcOrd="0" destOrd="0" parTransId="{7C5341AA-7B32-43C0-8979-5BA785180D5B}" sibTransId="{BE7AE48F-984A-46A0-8ACD-22CA4927F086}"/>
    <dgm:cxn modelId="{06A604EF-E743-4B40-8156-06371C8899CF}" srcId="{BB839E67-03CA-4F0D-8B61-B9449164D85B}" destId="{94BF0CD3-C81A-4ADC-AFC6-AE48A2BCFD5E}" srcOrd="0" destOrd="0" parTransId="{A5CEACFB-E5BA-49CD-A3CA-0CDEED573BC8}" sibTransId="{6E2280C6-7A14-4062-A2B3-C77A077718E1}"/>
    <dgm:cxn modelId="{FD569AF2-37F6-4618-9F4B-4DDF3B1EDB85}" srcId="{D8677FF0-FAB9-4D2D-BDE6-50D9BECC1CE2}" destId="{C9A9477B-0672-4D8D-802C-E7DDAA4F9EC3}" srcOrd="8" destOrd="0" parTransId="{01EDE5C7-F27A-4B1E-AA0F-04642949488F}" sibTransId="{642C40B4-F758-4F93-97D6-095F30B784CD}"/>
    <dgm:cxn modelId="{C4D29AF6-F8AF-4191-B113-1D80038AE698}" srcId="{D8677FF0-FAB9-4D2D-BDE6-50D9BECC1CE2}" destId="{3477CC73-31A9-44A1-9960-79113726993D}" srcOrd="6" destOrd="0" parTransId="{A069DA5D-3B28-4A51-97FE-FB61F7A97E83}" sibTransId="{298DDC4D-B2CB-4CCB-A810-3B5926804405}"/>
    <dgm:cxn modelId="{CBA0D2F7-287C-4571-BC72-D3FAE680D3F3}" srcId="{8277D74F-59B9-43E6-BE14-E870339542C7}" destId="{A1EDACB0-E7AF-4F9D-9CA5-D3AF1630762B}" srcOrd="0" destOrd="0" parTransId="{2DF909C2-C4BA-4CA5-BA02-31CA0DEAF321}" sibTransId="{BC93AA88-359A-4582-A4D5-21F17652DE1C}"/>
    <dgm:cxn modelId="{123075FF-0D45-407F-BFD1-24C0A0C99AA9}" srcId="{D8677FF0-FAB9-4D2D-BDE6-50D9BECC1CE2}" destId="{BD32FE9B-8B4F-4E39-9D93-856BD491AA00}" srcOrd="10" destOrd="0" parTransId="{5B7AB02B-07C9-49DA-BAF0-6DF61F482BFB}" sibTransId="{30CC3F5E-3D9B-4C21-A462-2DC4973DB5CB}"/>
    <dgm:cxn modelId="{0D8B0DDC-3BC3-4ACC-90D6-434ED7A8629B}" type="presParOf" srcId="{FF6FFA6D-AA40-4412-A65A-50899AFE4174}" destId="{B15C26E1-AE3F-46AF-ABF7-4061DA16A8EC}" srcOrd="0" destOrd="0" presId="urn:diagrams.loki3.com/BracketList"/>
    <dgm:cxn modelId="{83A54544-033B-43EA-AE4C-203F4D1CF5A9}" type="presParOf" srcId="{B15C26E1-AE3F-46AF-ABF7-4061DA16A8EC}" destId="{CE73666D-C734-4C9C-AF98-7BE43AB8CFD1}" srcOrd="0" destOrd="0" presId="urn:diagrams.loki3.com/BracketList"/>
    <dgm:cxn modelId="{82EADCAE-5F24-440E-8F0D-9A6503F8D2DD}" type="presParOf" srcId="{B15C26E1-AE3F-46AF-ABF7-4061DA16A8EC}" destId="{556CD98F-D7F0-4F4D-A124-79ADF18E79DF}" srcOrd="1" destOrd="0" presId="urn:diagrams.loki3.com/BracketList"/>
    <dgm:cxn modelId="{F11A3333-C253-43E0-8B23-1A1B7F3807DC}" type="presParOf" srcId="{B15C26E1-AE3F-46AF-ABF7-4061DA16A8EC}" destId="{9A7D3DBC-772E-4766-9217-0645DD85F485}" srcOrd="2" destOrd="0" presId="urn:diagrams.loki3.com/BracketList"/>
    <dgm:cxn modelId="{F3A8C725-F46E-4646-8290-95564508F624}" type="presParOf" srcId="{B15C26E1-AE3F-46AF-ABF7-4061DA16A8EC}" destId="{CD07D712-206C-4E66-BBD6-4425AC45209D}" srcOrd="3" destOrd="0" presId="urn:diagrams.loki3.com/BracketList"/>
    <dgm:cxn modelId="{DB5CB2EA-C54D-40B3-8B16-A065B4C880B3}" type="presParOf" srcId="{FF6FFA6D-AA40-4412-A65A-50899AFE4174}" destId="{36C9136E-64C8-48C4-A463-6CCAA6BD6AC8}" srcOrd="1" destOrd="0" presId="urn:diagrams.loki3.com/BracketList"/>
    <dgm:cxn modelId="{9C2DBB9B-DE47-4339-84F6-AD5697D8923D}" type="presParOf" srcId="{FF6FFA6D-AA40-4412-A65A-50899AFE4174}" destId="{52C22E7A-8E84-470A-913C-DBA5E96246D0}" srcOrd="2" destOrd="0" presId="urn:diagrams.loki3.com/BracketList"/>
    <dgm:cxn modelId="{D1EF4421-7AD4-4D69-91FF-1BD391010C29}" type="presParOf" srcId="{52C22E7A-8E84-470A-913C-DBA5E96246D0}" destId="{953BB57C-E215-400A-927C-1F29D0DFEBF2}" srcOrd="0" destOrd="0" presId="urn:diagrams.loki3.com/BracketList"/>
    <dgm:cxn modelId="{B8D03255-DEF1-40EF-A921-4F387E88C76F}" type="presParOf" srcId="{52C22E7A-8E84-470A-913C-DBA5E96246D0}" destId="{90652810-3FD7-479A-9059-EEA029EB7035}" srcOrd="1" destOrd="0" presId="urn:diagrams.loki3.com/BracketList"/>
    <dgm:cxn modelId="{1DC95919-52B6-4F7C-9698-DD7252744284}" type="presParOf" srcId="{52C22E7A-8E84-470A-913C-DBA5E96246D0}" destId="{EC0B9264-2DC2-409D-BFF0-84D65AD8C1B5}" srcOrd="2" destOrd="0" presId="urn:diagrams.loki3.com/BracketList"/>
    <dgm:cxn modelId="{76A35C79-27A8-4E65-A8E3-8C66B35D7DC4}" type="presParOf" srcId="{52C22E7A-8E84-470A-913C-DBA5E96246D0}" destId="{39209D3E-FAD0-4DC9-BF76-1BBABB277C77}" srcOrd="3" destOrd="0" presId="urn:diagrams.loki3.com/BracketList"/>
    <dgm:cxn modelId="{655B38B3-2F0C-45F6-BB31-FB780181C1A5}" type="presParOf" srcId="{FF6FFA6D-AA40-4412-A65A-50899AFE4174}" destId="{31624AED-F37D-402D-8A0B-679ED180F64C}" srcOrd="3" destOrd="0" presId="urn:diagrams.loki3.com/BracketList"/>
    <dgm:cxn modelId="{1536E21B-4133-45E8-8B1B-6E9E8BE882BF}" type="presParOf" srcId="{FF6FFA6D-AA40-4412-A65A-50899AFE4174}" destId="{9B2F97C3-68D2-4FED-AA5B-9D112E47D401}" srcOrd="4" destOrd="0" presId="urn:diagrams.loki3.com/BracketList"/>
    <dgm:cxn modelId="{4955E475-CC5C-43E4-85D4-6FB9AF84C3DF}" type="presParOf" srcId="{9B2F97C3-68D2-4FED-AA5B-9D112E47D401}" destId="{2BA0E85A-5842-4E13-A419-E6436AE5336E}" srcOrd="0" destOrd="0" presId="urn:diagrams.loki3.com/BracketList"/>
    <dgm:cxn modelId="{B06841AA-2301-483C-82D0-7AB5DFC3F985}" type="presParOf" srcId="{9B2F97C3-68D2-4FED-AA5B-9D112E47D401}" destId="{43CC9462-A633-4472-9872-74F3C81D318A}" srcOrd="1" destOrd="0" presId="urn:diagrams.loki3.com/BracketList"/>
    <dgm:cxn modelId="{C89290A2-CBB2-4F71-9767-1EE904B155D6}" type="presParOf" srcId="{9B2F97C3-68D2-4FED-AA5B-9D112E47D401}" destId="{8EF42F0B-4AF3-4747-91E4-257D4B8EB70E}" srcOrd="2" destOrd="0" presId="urn:diagrams.loki3.com/BracketList"/>
    <dgm:cxn modelId="{E772E466-1BDC-4965-B240-A57A869EA5C0}" type="presParOf" srcId="{9B2F97C3-68D2-4FED-AA5B-9D112E47D401}" destId="{AE7D16F7-A443-4C85-8B79-2EC0558B392A}" srcOrd="3" destOrd="0" presId="urn:diagrams.loki3.com/BracketList"/>
    <dgm:cxn modelId="{CDFC00C0-3629-4BCC-90A6-484B477FCB07}" type="presParOf" srcId="{FF6FFA6D-AA40-4412-A65A-50899AFE4174}" destId="{938C665E-C59E-49BD-BCF3-038E48F0072E}" srcOrd="5" destOrd="0" presId="urn:diagrams.loki3.com/BracketList"/>
    <dgm:cxn modelId="{F3DE0A24-798F-42F3-90AF-49D6451C258B}" type="presParOf" srcId="{FF6FFA6D-AA40-4412-A65A-50899AFE4174}" destId="{71906CA1-52C1-4D87-907F-79E5076AD7A5}" srcOrd="6" destOrd="0" presId="urn:diagrams.loki3.com/BracketList"/>
    <dgm:cxn modelId="{A82573D2-9FE1-4AFF-92DD-E84BB8DAE821}" type="presParOf" srcId="{71906CA1-52C1-4D87-907F-79E5076AD7A5}" destId="{2806DD27-6FEF-4A56-ACD4-0C4517BF1B46}" srcOrd="0" destOrd="0" presId="urn:diagrams.loki3.com/BracketList"/>
    <dgm:cxn modelId="{2D0DC0E3-D985-4E61-AF6D-4B2B69037C13}" type="presParOf" srcId="{71906CA1-52C1-4D87-907F-79E5076AD7A5}" destId="{72D5B5B4-0169-4092-ABAF-6415E17DDBA0}" srcOrd="1" destOrd="0" presId="urn:diagrams.loki3.com/BracketList"/>
    <dgm:cxn modelId="{692DE1AC-A3D5-4AF6-849C-C9EDC02DC032}" type="presParOf" srcId="{71906CA1-52C1-4D87-907F-79E5076AD7A5}" destId="{14448B10-C8F4-41F1-BC57-1733BFF60897}" srcOrd="2" destOrd="0" presId="urn:diagrams.loki3.com/BracketList"/>
    <dgm:cxn modelId="{1A3F9FDD-F6CD-47DC-BFDB-5CD8577A74CA}" type="presParOf" srcId="{71906CA1-52C1-4D87-907F-79E5076AD7A5}" destId="{0E2BAAC8-0301-4BBA-99DC-7E35F7E32589}" srcOrd="3" destOrd="0" presId="urn:diagrams.loki3.com/BracketList"/>
    <dgm:cxn modelId="{F639F549-C5F5-4FC8-9D16-453D946FF8F7}" type="presParOf" srcId="{FF6FFA6D-AA40-4412-A65A-50899AFE4174}" destId="{AAD56162-AD85-47A6-B81A-56F3E3BC6FBC}" srcOrd="7" destOrd="0" presId="urn:diagrams.loki3.com/BracketList"/>
    <dgm:cxn modelId="{89601BC7-6A35-46C5-8744-1CB0D66E3D3A}" type="presParOf" srcId="{FF6FFA6D-AA40-4412-A65A-50899AFE4174}" destId="{EE869113-CFA6-4929-A17D-B460239EA0BC}" srcOrd="8" destOrd="0" presId="urn:diagrams.loki3.com/BracketList"/>
    <dgm:cxn modelId="{B397ABBB-A153-43BF-93F7-D94379933A00}" type="presParOf" srcId="{EE869113-CFA6-4929-A17D-B460239EA0BC}" destId="{0F386685-FFB5-4E93-9129-20956EE9CF9F}" srcOrd="0" destOrd="0" presId="urn:diagrams.loki3.com/BracketList"/>
    <dgm:cxn modelId="{41E35613-6A16-4982-B3BC-82DCD0863F0E}" type="presParOf" srcId="{EE869113-CFA6-4929-A17D-B460239EA0BC}" destId="{631A540F-8F16-4590-9D7D-B989F0C142D4}" srcOrd="1" destOrd="0" presId="urn:diagrams.loki3.com/BracketList"/>
    <dgm:cxn modelId="{0D6EB293-4540-4AF5-A4A6-FCD2DDCBD594}" type="presParOf" srcId="{EE869113-CFA6-4929-A17D-B460239EA0BC}" destId="{A66CF94C-0952-4B57-9D8C-CBAFD253F332}" srcOrd="2" destOrd="0" presId="urn:diagrams.loki3.com/BracketList"/>
    <dgm:cxn modelId="{2DA1F0FE-0CA5-488D-BED6-6880DE0ADA2A}" type="presParOf" srcId="{EE869113-CFA6-4929-A17D-B460239EA0BC}" destId="{81545EEF-1F3D-40AA-AF2E-0B447AA534A5}" srcOrd="3" destOrd="0" presId="urn:diagrams.loki3.com/BracketList"/>
    <dgm:cxn modelId="{F423D3B5-3343-4F81-92AD-1B5CC52B9166}" type="presParOf" srcId="{FF6FFA6D-AA40-4412-A65A-50899AFE4174}" destId="{442D4DF7-8850-46C3-8BAC-9C9D2E395F52}" srcOrd="9" destOrd="0" presId="urn:diagrams.loki3.com/BracketList"/>
    <dgm:cxn modelId="{65E8C6AA-961A-4B79-8AB2-8A89838DE7F1}" type="presParOf" srcId="{FF6FFA6D-AA40-4412-A65A-50899AFE4174}" destId="{83C659FF-C5F5-45B1-9AC2-5BA26047F7AF}" srcOrd="10" destOrd="0" presId="urn:diagrams.loki3.com/BracketList"/>
    <dgm:cxn modelId="{052B5755-BB14-463A-B43B-0B7A3F3F0D80}" type="presParOf" srcId="{83C659FF-C5F5-45B1-9AC2-5BA26047F7AF}" destId="{34DF62D4-A818-4941-8FBC-1A53645FC27C}" srcOrd="0" destOrd="0" presId="urn:diagrams.loki3.com/BracketList"/>
    <dgm:cxn modelId="{D711DF20-E68F-4387-8A39-BEC6249612E6}" type="presParOf" srcId="{83C659FF-C5F5-45B1-9AC2-5BA26047F7AF}" destId="{DBDA5A56-8627-4937-BD2C-263A43A75E6B}" srcOrd="1" destOrd="0" presId="urn:diagrams.loki3.com/BracketList"/>
    <dgm:cxn modelId="{1588629E-8B1A-44EC-924B-9B08903D1471}" type="presParOf" srcId="{83C659FF-C5F5-45B1-9AC2-5BA26047F7AF}" destId="{05FC1D37-41ED-41A5-B277-F3F5C57E3F98}" srcOrd="2" destOrd="0" presId="urn:diagrams.loki3.com/BracketList"/>
    <dgm:cxn modelId="{2D34D64C-8DD6-4149-A646-D8F9A117C5A6}" type="presParOf" srcId="{83C659FF-C5F5-45B1-9AC2-5BA26047F7AF}" destId="{A48C81CA-3080-4574-AD3E-0B2D8B708E51}" srcOrd="3" destOrd="0" presId="urn:diagrams.loki3.com/BracketList"/>
    <dgm:cxn modelId="{5290FFAB-0B1A-4713-81A2-75D807F3C4E8}" type="presParOf" srcId="{FF6FFA6D-AA40-4412-A65A-50899AFE4174}" destId="{18CDC918-E0E7-4B47-A3B3-10845941F270}" srcOrd="11" destOrd="0" presId="urn:diagrams.loki3.com/BracketList"/>
    <dgm:cxn modelId="{23DD1759-3E4F-4BB5-B77C-7A8F7D4FE85A}" type="presParOf" srcId="{FF6FFA6D-AA40-4412-A65A-50899AFE4174}" destId="{D5A3CCCC-7962-4969-B235-B0B90A65F23F}" srcOrd="12" destOrd="0" presId="urn:diagrams.loki3.com/BracketList"/>
    <dgm:cxn modelId="{64F05863-EA84-4C7F-B7F4-BA76F294C8C8}" type="presParOf" srcId="{D5A3CCCC-7962-4969-B235-B0B90A65F23F}" destId="{3BB6726F-2874-41F5-93AE-E717A9AACF41}" srcOrd="0" destOrd="0" presId="urn:diagrams.loki3.com/BracketList"/>
    <dgm:cxn modelId="{D5C4CACD-4CB0-40E3-A56E-A632D35F3161}" type="presParOf" srcId="{D5A3CCCC-7962-4969-B235-B0B90A65F23F}" destId="{674ACC60-2DA5-4538-BD3D-E8C22B314DD9}" srcOrd="1" destOrd="0" presId="urn:diagrams.loki3.com/BracketList"/>
    <dgm:cxn modelId="{54F780D7-D03E-4A6D-9E6E-56F517C5FF98}" type="presParOf" srcId="{D5A3CCCC-7962-4969-B235-B0B90A65F23F}" destId="{5A687E37-3CEA-4464-BF0E-F30B43DCE89D}" srcOrd="2" destOrd="0" presId="urn:diagrams.loki3.com/BracketList"/>
    <dgm:cxn modelId="{ECFF6E20-FC8A-4EBE-9BD4-02327EECA6A9}" type="presParOf" srcId="{D5A3CCCC-7962-4969-B235-B0B90A65F23F}" destId="{F33AED56-EB18-4619-B43D-5CC99C5314DB}" srcOrd="3" destOrd="0" presId="urn:diagrams.loki3.com/BracketList"/>
    <dgm:cxn modelId="{37CDD362-A832-46BA-BC08-7DC07B9E348C}" type="presParOf" srcId="{FF6FFA6D-AA40-4412-A65A-50899AFE4174}" destId="{77D796D9-C31D-40B5-8B12-BCB11313A076}" srcOrd="13" destOrd="0" presId="urn:diagrams.loki3.com/BracketList"/>
    <dgm:cxn modelId="{E1AB3F0A-9A64-4A48-B8CC-B3CE71FCD95B}" type="presParOf" srcId="{FF6FFA6D-AA40-4412-A65A-50899AFE4174}" destId="{46A0CF7F-3713-4CD8-B9D2-4D97A764BFA7}" srcOrd="14" destOrd="0" presId="urn:diagrams.loki3.com/BracketList"/>
    <dgm:cxn modelId="{CA852112-284E-4784-A19D-F3AA650C84DA}" type="presParOf" srcId="{46A0CF7F-3713-4CD8-B9D2-4D97A764BFA7}" destId="{A094C3F2-E787-4C72-B843-E1F8B6B9AA39}" srcOrd="0" destOrd="0" presId="urn:diagrams.loki3.com/BracketList"/>
    <dgm:cxn modelId="{732B1EAB-ED5B-4FD2-9870-1BAAACDAB7E2}" type="presParOf" srcId="{46A0CF7F-3713-4CD8-B9D2-4D97A764BFA7}" destId="{9F90E369-128C-4EC4-BDA6-4D352DEA6879}" srcOrd="1" destOrd="0" presId="urn:diagrams.loki3.com/BracketList"/>
    <dgm:cxn modelId="{C8A14E46-E14F-4916-8D64-5B8D0A9FDBC6}" type="presParOf" srcId="{46A0CF7F-3713-4CD8-B9D2-4D97A764BFA7}" destId="{101ECA91-17AC-413B-9EDE-9B136C077278}" srcOrd="2" destOrd="0" presId="urn:diagrams.loki3.com/BracketList"/>
    <dgm:cxn modelId="{F2E9A2D2-DD56-4C19-ABF4-FAE68445E3EB}" type="presParOf" srcId="{46A0CF7F-3713-4CD8-B9D2-4D97A764BFA7}" destId="{983CCDC4-AF3D-4F3C-AAA1-14CD8C6087D9}" srcOrd="3" destOrd="0" presId="urn:diagrams.loki3.com/BracketList"/>
    <dgm:cxn modelId="{955B0094-DC2A-478A-9F80-AE0630666408}" type="presParOf" srcId="{FF6FFA6D-AA40-4412-A65A-50899AFE4174}" destId="{793962F6-4161-40C5-A4C2-A34E7C806F28}" srcOrd="15" destOrd="0" presId="urn:diagrams.loki3.com/BracketList"/>
    <dgm:cxn modelId="{3F85565A-7487-45C1-B24F-E7F84E6EE802}" type="presParOf" srcId="{FF6FFA6D-AA40-4412-A65A-50899AFE4174}" destId="{DD0E022C-A6A9-4B03-8068-F4E021B8C23E}" srcOrd="16" destOrd="0" presId="urn:diagrams.loki3.com/BracketList"/>
    <dgm:cxn modelId="{C96DADC5-EA07-4F47-8035-E38319A260C7}" type="presParOf" srcId="{DD0E022C-A6A9-4B03-8068-F4E021B8C23E}" destId="{77278045-71FE-47FB-8758-0FAF6CC5A1AA}" srcOrd="0" destOrd="0" presId="urn:diagrams.loki3.com/BracketList"/>
    <dgm:cxn modelId="{D775A57A-9719-4226-BB65-A380AED10241}" type="presParOf" srcId="{DD0E022C-A6A9-4B03-8068-F4E021B8C23E}" destId="{BC001594-E99C-4A31-BFEF-F397397D7967}" srcOrd="1" destOrd="0" presId="urn:diagrams.loki3.com/BracketList"/>
    <dgm:cxn modelId="{9AD33591-AF1B-4A83-8F39-5931C0FB81D2}" type="presParOf" srcId="{DD0E022C-A6A9-4B03-8068-F4E021B8C23E}" destId="{E99DBC99-D33A-47C8-91BF-601AAAE0BCDB}" srcOrd="2" destOrd="0" presId="urn:diagrams.loki3.com/BracketList"/>
    <dgm:cxn modelId="{36172CD8-3662-48D5-B331-F885E8D2375F}" type="presParOf" srcId="{DD0E022C-A6A9-4B03-8068-F4E021B8C23E}" destId="{43314A48-F668-4AA0-9DD5-2E68A876BD99}" srcOrd="3" destOrd="0" presId="urn:diagrams.loki3.com/BracketList"/>
    <dgm:cxn modelId="{DCFEE9F4-9B9D-4DA9-AE6A-60837A8BCA18}" type="presParOf" srcId="{FF6FFA6D-AA40-4412-A65A-50899AFE4174}" destId="{EFC0E3AC-48BF-4F05-A4D7-E3E60AEB4C2C}" srcOrd="17" destOrd="0" presId="urn:diagrams.loki3.com/BracketList"/>
    <dgm:cxn modelId="{D6E240CA-3F10-48EE-82A3-4A0ECFC3376C}" type="presParOf" srcId="{FF6FFA6D-AA40-4412-A65A-50899AFE4174}" destId="{26E8FA71-583E-42B5-B8F6-CFA7095FAE0C}" srcOrd="18" destOrd="0" presId="urn:diagrams.loki3.com/BracketList"/>
    <dgm:cxn modelId="{3A8C9C13-4CC9-415E-A466-6BC66171A4CF}" type="presParOf" srcId="{26E8FA71-583E-42B5-B8F6-CFA7095FAE0C}" destId="{C69F179A-320E-4EF5-B678-383DF9D92D5A}" srcOrd="0" destOrd="0" presId="urn:diagrams.loki3.com/BracketList"/>
    <dgm:cxn modelId="{D997CA37-6B9C-4027-B271-12CC3313AB3F}" type="presParOf" srcId="{26E8FA71-583E-42B5-B8F6-CFA7095FAE0C}" destId="{F9E4A580-5869-4444-BCEE-B15F345F62BC}" srcOrd="1" destOrd="0" presId="urn:diagrams.loki3.com/BracketList"/>
    <dgm:cxn modelId="{67CC7F74-699A-4754-9BC7-61462CA04A11}" type="presParOf" srcId="{26E8FA71-583E-42B5-B8F6-CFA7095FAE0C}" destId="{DC603064-40F0-4734-9A88-7596067BF2D6}" srcOrd="2" destOrd="0" presId="urn:diagrams.loki3.com/BracketList"/>
    <dgm:cxn modelId="{37EF8324-4C94-4A3F-B588-82FC7DA3C0CD}" type="presParOf" srcId="{26E8FA71-583E-42B5-B8F6-CFA7095FAE0C}" destId="{A6903DC6-5029-4A69-B918-2A660E1E552D}" srcOrd="3" destOrd="0" presId="urn:diagrams.loki3.com/BracketList"/>
    <dgm:cxn modelId="{9AB9EC40-E285-41BA-A4E1-DA156AC3F319}" type="presParOf" srcId="{FF6FFA6D-AA40-4412-A65A-50899AFE4174}" destId="{775D80D4-CC7D-4798-8998-A1B7360473C3}" srcOrd="19" destOrd="0" presId="urn:diagrams.loki3.com/BracketList"/>
    <dgm:cxn modelId="{9C317DD8-027F-40CD-BF86-74CF8016C0B0}" type="presParOf" srcId="{FF6FFA6D-AA40-4412-A65A-50899AFE4174}" destId="{9A0491B5-B369-47CB-8320-91FA4143AE27}" srcOrd="20" destOrd="0" presId="urn:diagrams.loki3.com/BracketList"/>
    <dgm:cxn modelId="{FA43E890-28D0-42D0-9DCB-5222576367D0}" type="presParOf" srcId="{9A0491B5-B369-47CB-8320-91FA4143AE27}" destId="{E2F1C821-7B55-4D54-9D8F-642A6778BC4B}" srcOrd="0" destOrd="0" presId="urn:diagrams.loki3.com/BracketList"/>
    <dgm:cxn modelId="{DC370AD4-785A-4526-9C5A-BD336B30ADE1}" type="presParOf" srcId="{9A0491B5-B369-47CB-8320-91FA4143AE27}" destId="{BE7C020E-CBEF-493A-934E-DF590C081107}" srcOrd="1" destOrd="0" presId="urn:diagrams.loki3.com/BracketList"/>
    <dgm:cxn modelId="{89DB8746-C1F6-4949-B30C-B7047D3A3D4A}" type="presParOf" srcId="{9A0491B5-B369-47CB-8320-91FA4143AE27}" destId="{6EBF41DA-6973-485E-B9C9-85B378C1D461}" srcOrd="2" destOrd="0" presId="urn:diagrams.loki3.com/BracketList"/>
    <dgm:cxn modelId="{2AF966C5-43FC-4E0C-A835-82F79482EDAD}" type="presParOf" srcId="{9A0491B5-B369-47CB-8320-91FA4143AE27}" destId="{D5FD6C37-7F43-42F7-9B06-3F94B9CFFF1B}" srcOrd="3" destOrd="0" presId="urn:diagrams.loki3.com/BracketList"/>
    <dgm:cxn modelId="{FAE244B5-0F15-46DC-BC49-13DF2ADF83C2}" type="presParOf" srcId="{FF6FFA6D-AA40-4412-A65A-50899AFE4174}" destId="{7C365BF9-D980-419F-9BCD-71F8D16B39F0}" srcOrd="21" destOrd="0" presId="urn:diagrams.loki3.com/BracketList"/>
    <dgm:cxn modelId="{B9A715CD-A0A9-4889-A368-3B75F6D18815}" type="presParOf" srcId="{FF6FFA6D-AA40-4412-A65A-50899AFE4174}" destId="{4983F445-DD88-45E2-A3A8-EF1EC2B7C855}" srcOrd="22" destOrd="0" presId="urn:diagrams.loki3.com/BracketList"/>
    <dgm:cxn modelId="{B11F5AD0-305D-435D-B8BB-029080156A2D}" type="presParOf" srcId="{4983F445-DD88-45E2-A3A8-EF1EC2B7C855}" destId="{FFD7CE8E-9243-485A-878B-213916E040B1}" srcOrd="0" destOrd="0" presId="urn:diagrams.loki3.com/BracketList"/>
    <dgm:cxn modelId="{377ABB9F-64AF-46C8-BF0A-8E5DA839934A}" type="presParOf" srcId="{4983F445-DD88-45E2-A3A8-EF1EC2B7C855}" destId="{01E4EE67-3057-490B-AB03-0AD3F79FBE28}" srcOrd="1" destOrd="0" presId="urn:diagrams.loki3.com/BracketList"/>
    <dgm:cxn modelId="{4EC7B6CA-B2B1-4FC6-B75F-4E867B355482}" type="presParOf" srcId="{4983F445-DD88-45E2-A3A8-EF1EC2B7C855}" destId="{11D721F5-744A-4AC6-8CD0-A26FA9082969}" srcOrd="2" destOrd="0" presId="urn:diagrams.loki3.com/BracketList"/>
    <dgm:cxn modelId="{9DFDD170-7EB0-4F0B-9FC4-84AFE9FA61DC}" type="presParOf" srcId="{4983F445-DD88-45E2-A3A8-EF1EC2B7C855}" destId="{C6391761-A7F7-4C82-8942-E56EEAAAD61E}" srcOrd="3" destOrd="0" presId="urn:diagrams.loki3.com/BracketList"/>
    <dgm:cxn modelId="{0F496768-0E0F-4A79-A966-629F700BDE1C}" type="presParOf" srcId="{FF6FFA6D-AA40-4412-A65A-50899AFE4174}" destId="{EEFA6559-79A7-4BC6-9AD5-F38E3AB56A46}" srcOrd="23" destOrd="0" presId="urn:diagrams.loki3.com/BracketList"/>
    <dgm:cxn modelId="{BD1B6B6E-BBCF-469B-9B6C-B3E914EBC9AA}" type="presParOf" srcId="{FF6FFA6D-AA40-4412-A65A-50899AFE4174}" destId="{99B4627A-F83B-49B1-86D6-0417C5ECF667}" srcOrd="24" destOrd="0" presId="urn:diagrams.loki3.com/BracketList"/>
    <dgm:cxn modelId="{CAA001CA-1B08-43F2-AB26-941982BCA6A1}" type="presParOf" srcId="{99B4627A-F83B-49B1-86D6-0417C5ECF667}" destId="{C7A6073D-3196-45CB-9CBA-800E3BE640AF}" srcOrd="0" destOrd="0" presId="urn:diagrams.loki3.com/BracketList"/>
    <dgm:cxn modelId="{466F0402-D90D-465E-B4A6-8DB0FA03D06A}" type="presParOf" srcId="{99B4627A-F83B-49B1-86D6-0417C5ECF667}" destId="{35F9A71E-97E0-4740-AC40-DB2A458DA1B2}" srcOrd="1" destOrd="0" presId="urn:diagrams.loki3.com/BracketList"/>
    <dgm:cxn modelId="{F9CE8E0E-4D8A-4BED-9F5B-0D44231F7363}" type="presParOf" srcId="{99B4627A-F83B-49B1-86D6-0417C5ECF667}" destId="{0A98D820-8205-4C70-A045-FE5460CE084D}" srcOrd="2" destOrd="0" presId="urn:diagrams.loki3.com/BracketList"/>
    <dgm:cxn modelId="{14E42F55-18F1-49C1-A56A-227DFFAF1F04}" type="presParOf" srcId="{99B4627A-F83B-49B1-86D6-0417C5ECF667}" destId="{A2D2FC09-FF5A-45CE-8473-835D866F59A5}" srcOrd="3" destOrd="0" presId="urn:diagrams.loki3.com/BracketList"/>
    <dgm:cxn modelId="{E09A978A-0DC1-44B8-9AB9-BCEE28C226FA}" type="presParOf" srcId="{FF6FFA6D-AA40-4412-A65A-50899AFE4174}" destId="{27D5EB96-75D7-4E08-B90D-8BFCA9F6D016}" srcOrd="25" destOrd="0" presId="urn:diagrams.loki3.com/BracketList"/>
    <dgm:cxn modelId="{8B58112A-79DC-4789-B1B4-11807BDE5972}" type="presParOf" srcId="{FF6FFA6D-AA40-4412-A65A-50899AFE4174}" destId="{E30444F7-D781-4BCF-AC33-4E4E3A409DF5}" srcOrd="26" destOrd="0" presId="urn:diagrams.loki3.com/BracketList"/>
    <dgm:cxn modelId="{E6340867-0F58-4391-8783-72EA8EA7E1EA}" type="presParOf" srcId="{E30444F7-D781-4BCF-AC33-4E4E3A409DF5}" destId="{CB8B2537-D316-45F7-A49F-BBF476E20569}" srcOrd="0" destOrd="0" presId="urn:diagrams.loki3.com/BracketList"/>
    <dgm:cxn modelId="{CC548DDD-A8BC-4533-8B05-B4F937CD882B}" type="presParOf" srcId="{E30444F7-D781-4BCF-AC33-4E4E3A409DF5}" destId="{1DEBCFFA-F0EC-48F6-9F19-9C7361640451}" srcOrd="1" destOrd="0" presId="urn:diagrams.loki3.com/BracketList"/>
    <dgm:cxn modelId="{7B476FAF-85D7-4B5C-A133-4D5CF49C3D99}" type="presParOf" srcId="{E30444F7-D781-4BCF-AC33-4E4E3A409DF5}" destId="{1CFC0D56-B66A-4FB4-AAE8-C35C778E9190}" srcOrd="2" destOrd="0" presId="urn:diagrams.loki3.com/BracketList"/>
    <dgm:cxn modelId="{8B638865-EFC6-4C53-9B49-7C3B1E64DC3E}" type="presParOf" srcId="{E30444F7-D781-4BCF-AC33-4E4E3A409DF5}" destId="{42CE079F-C52B-4EE6-AD38-B2AB2D9A86FF}" srcOrd="3" destOrd="0" presId="urn:diagrams.loki3.com/BracketList"/>
    <dgm:cxn modelId="{6B19EC8E-C563-40B9-89AA-17888B658502}" type="presParOf" srcId="{FF6FFA6D-AA40-4412-A65A-50899AFE4174}" destId="{DB7B4CDD-3427-4D86-A60B-B02C1143BE3B}" srcOrd="27" destOrd="0" presId="urn:diagrams.loki3.com/BracketList"/>
    <dgm:cxn modelId="{57FF118E-2BDC-4D09-8BDA-75887338A95A}" type="presParOf" srcId="{FF6FFA6D-AA40-4412-A65A-50899AFE4174}" destId="{70505AA3-9A83-4C92-B3BB-A87C8D8F0DB9}" srcOrd="28" destOrd="0" presId="urn:diagrams.loki3.com/BracketList"/>
    <dgm:cxn modelId="{60D157C2-0220-483C-94E2-AAC56A87815F}" type="presParOf" srcId="{70505AA3-9A83-4C92-B3BB-A87C8D8F0DB9}" destId="{5B41E938-6BF0-4D07-A409-4FA961667289}" srcOrd="0" destOrd="0" presId="urn:diagrams.loki3.com/BracketList"/>
    <dgm:cxn modelId="{56131707-B769-41C3-B0D2-2D3ED8158282}" type="presParOf" srcId="{70505AA3-9A83-4C92-B3BB-A87C8D8F0DB9}" destId="{C4521031-9530-410C-86FF-13FA3435E6B5}" srcOrd="1" destOrd="0" presId="urn:diagrams.loki3.com/BracketList"/>
    <dgm:cxn modelId="{8A93389D-AA26-45A3-89F7-04917B600046}" type="presParOf" srcId="{70505AA3-9A83-4C92-B3BB-A87C8D8F0DB9}" destId="{B9CB2F07-FB43-437D-ADF7-BAC3424A8F65}" srcOrd="2" destOrd="0" presId="urn:diagrams.loki3.com/BracketList"/>
    <dgm:cxn modelId="{8106E82F-DF4B-4BB0-B2D7-5CD2260B9CF7}" type="presParOf" srcId="{70505AA3-9A83-4C92-B3BB-A87C8D8F0DB9}" destId="{D4DA2AA0-BB98-46AC-B2B0-F6D767AB70A2}" srcOrd="3" destOrd="0" presId="urn:diagrams.loki3.com/BracketList"/>
    <dgm:cxn modelId="{095203AC-7DCE-4F1F-9937-1C7DBA7AD703}" type="presParOf" srcId="{FF6FFA6D-AA40-4412-A65A-50899AFE4174}" destId="{7F0D1BDB-4E8A-4E7F-989B-E6E76F87D058}" srcOrd="29" destOrd="0" presId="urn:diagrams.loki3.com/BracketList"/>
    <dgm:cxn modelId="{17BEB597-A742-4782-AA09-808EF6130024}" type="presParOf" srcId="{FF6FFA6D-AA40-4412-A65A-50899AFE4174}" destId="{29214718-75A9-420D-A07D-3C35E93AA489}" srcOrd="30" destOrd="0" presId="urn:diagrams.loki3.com/BracketList"/>
    <dgm:cxn modelId="{5F1A7948-4BDF-45D1-90AA-BF57DC5B16F5}" type="presParOf" srcId="{29214718-75A9-420D-A07D-3C35E93AA489}" destId="{BAC64470-2714-4600-A466-2C4EAF7DE09D}" srcOrd="0" destOrd="0" presId="urn:diagrams.loki3.com/BracketList"/>
    <dgm:cxn modelId="{701A5397-C9FF-4880-8A83-914B793BB7CB}" type="presParOf" srcId="{29214718-75A9-420D-A07D-3C35E93AA489}" destId="{602B232D-96BD-414D-BFBF-AE71B13EB404}" srcOrd="1" destOrd="0" presId="urn:diagrams.loki3.com/BracketList"/>
    <dgm:cxn modelId="{A3633223-8E29-44F5-8360-FA72BE1DF25A}" type="presParOf" srcId="{29214718-75A9-420D-A07D-3C35E93AA489}" destId="{20BE2B0F-A78D-466D-B868-28BDAD13D4FF}" srcOrd="2" destOrd="0" presId="urn:diagrams.loki3.com/BracketList"/>
    <dgm:cxn modelId="{99C8ADD5-5D9B-4DAB-B230-E201E8F0A094}" type="presParOf" srcId="{29214718-75A9-420D-A07D-3C35E93AA489}" destId="{44D963A1-EA58-40BA-AEAE-F34031A865E6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E73666D-C734-4C9C-AF98-7BE43AB8CFD1}">
      <dsp:nvSpPr>
        <dsp:cNvPr id="0" name=""/>
        <dsp:cNvSpPr/>
      </dsp:nvSpPr>
      <dsp:spPr>
        <a:xfrm>
          <a:off x="0" y="19774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ID</a:t>
          </a:r>
        </a:p>
      </dsp:txBody>
      <dsp:txXfrm>
        <a:off x="0" y="19774"/>
        <a:ext cx="2190750" cy="285398"/>
      </dsp:txXfrm>
    </dsp:sp>
    <dsp:sp modelId="{556CD98F-D7F0-4F4D-A124-79ADF18E79DF}">
      <dsp:nvSpPr>
        <dsp:cNvPr id="0" name=""/>
        <dsp:cNvSpPr/>
      </dsp:nvSpPr>
      <dsp:spPr>
        <a:xfrm>
          <a:off x="2190749" y="1937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07D712-206C-4E66-BBD6-4425AC45209D}">
      <dsp:nvSpPr>
        <dsp:cNvPr id="0" name=""/>
        <dsp:cNvSpPr/>
      </dsp:nvSpPr>
      <dsp:spPr>
        <a:xfrm>
          <a:off x="2804159" y="1937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Primary Key </a:t>
          </a:r>
          <a:r>
            <a:rPr lang="ar-AE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رقم المريض (تعريفي فقط)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59" y="1937"/>
        <a:ext cx="5958840" cy="321073"/>
      </dsp:txXfrm>
    </dsp:sp>
    <dsp:sp modelId="{953BB57C-E215-400A-927C-1F29D0DFEBF2}">
      <dsp:nvSpPr>
        <dsp:cNvPr id="0" name=""/>
        <dsp:cNvSpPr/>
      </dsp:nvSpPr>
      <dsp:spPr>
        <a:xfrm>
          <a:off x="0" y="358144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Age</a:t>
          </a:r>
        </a:p>
      </dsp:txBody>
      <dsp:txXfrm>
        <a:off x="0" y="358144"/>
        <a:ext cx="2190750" cy="285398"/>
      </dsp:txXfrm>
    </dsp:sp>
    <dsp:sp modelId="{90652810-3FD7-479A-9059-EEA029EB7035}">
      <dsp:nvSpPr>
        <dsp:cNvPr id="0" name=""/>
        <dsp:cNvSpPr/>
      </dsp:nvSpPr>
      <dsp:spPr>
        <a:xfrm>
          <a:off x="2190749" y="340307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9209D3E-FAD0-4DC9-BF76-1BBABB277C77}">
      <dsp:nvSpPr>
        <dsp:cNvPr id="0" name=""/>
        <dsp:cNvSpPr/>
      </dsp:nvSpPr>
      <dsp:spPr>
        <a:xfrm>
          <a:off x="2804160" y="340307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Date </a:t>
          </a:r>
          <a:r>
            <a:rPr lang="ar-EG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تاريخ ميلاد المريض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340307"/>
        <a:ext cx="5958840" cy="321073"/>
      </dsp:txXfrm>
    </dsp:sp>
    <dsp:sp modelId="{2BA0E85A-5842-4E13-A419-E6436AE5336E}">
      <dsp:nvSpPr>
        <dsp:cNvPr id="0" name=""/>
        <dsp:cNvSpPr/>
      </dsp:nvSpPr>
      <dsp:spPr>
        <a:xfrm>
          <a:off x="0" y="696514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Gender</a:t>
          </a:r>
        </a:p>
      </dsp:txBody>
      <dsp:txXfrm>
        <a:off x="0" y="696514"/>
        <a:ext cx="2190750" cy="285398"/>
      </dsp:txXfrm>
    </dsp:sp>
    <dsp:sp modelId="{43CC9462-A633-4472-9872-74F3C81D318A}">
      <dsp:nvSpPr>
        <dsp:cNvPr id="0" name=""/>
        <dsp:cNvSpPr/>
      </dsp:nvSpPr>
      <dsp:spPr>
        <a:xfrm>
          <a:off x="2190749" y="678677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7D16F7-A443-4C85-8B79-2EC0558B392A}">
      <dsp:nvSpPr>
        <dsp:cNvPr id="0" name=""/>
        <dsp:cNvSpPr/>
      </dsp:nvSpPr>
      <dsp:spPr>
        <a:xfrm>
          <a:off x="2804160" y="678677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1 = ذكر، 2 = أنثى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678677"/>
        <a:ext cx="5958840" cy="321073"/>
      </dsp:txXfrm>
    </dsp:sp>
    <dsp:sp modelId="{2806DD27-6FEF-4A56-ACD4-0C4517BF1B46}">
      <dsp:nvSpPr>
        <dsp:cNvPr id="0" name=""/>
        <dsp:cNvSpPr/>
      </dsp:nvSpPr>
      <dsp:spPr>
        <a:xfrm>
          <a:off x="0" y="1034884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Height &amp; Weight</a:t>
          </a:r>
        </a:p>
      </dsp:txBody>
      <dsp:txXfrm>
        <a:off x="0" y="1034884"/>
        <a:ext cx="2190750" cy="285398"/>
      </dsp:txXfrm>
    </dsp:sp>
    <dsp:sp modelId="{72D5B5B4-0169-4092-ABAF-6415E17DDBA0}">
      <dsp:nvSpPr>
        <dsp:cNvPr id="0" name=""/>
        <dsp:cNvSpPr/>
      </dsp:nvSpPr>
      <dsp:spPr>
        <a:xfrm>
          <a:off x="2190749" y="1017047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2BAAC8-0301-4BBA-99DC-7E35F7E32589}">
      <dsp:nvSpPr>
        <dsp:cNvPr id="0" name=""/>
        <dsp:cNvSpPr/>
      </dsp:nvSpPr>
      <dsp:spPr>
        <a:xfrm>
          <a:off x="2804160" y="1017047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Decimal number </a:t>
          </a:r>
          <a:r>
            <a:rPr lang="ar-EG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وزن وطول المريض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1017047"/>
        <a:ext cx="5958840" cy="321073"/>
      </dsp:txXfrm>
    </dsp:sp>
    <dsp:sp modelId="{0F386685-FFB5-4E93-9129-20956EE9CF9F}">
      <dsp:nvSpPr>
        <dsp:cNvPr id="0" name=""/>
        <dsp:cNvSpPr/>
      </dsp:nvSpPr>
      <dsp:spPr>
        <a:xfrm>
          <a:off x="0" y="1373254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Ap_hi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373254"/>
        <a:ext cx="2190750" cy="285398"/>
      </dsp:txXfrm>
    </dsp:sp>
    <dsp:sp modelId="{631A540F-8F16-4590-9D7D-B989F0C142D4}">
      <dsp:nvSpPr>
        <dsp:cNvPr id="0" name=""/>
        <dsp:cNvSpPr/>
      </dsp:nvSpPr>
      <dsp:spPr>
        <a:xfrm>
          <a:off x="2190749" y="1355417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1545EEF-1F3D-40AA-AF2E-0B447AA534A5}">
      <dsp:nvSpPr>
        <dsp:cNvPr id="0" name=""/>
        <dsp:cNvSpPr/>
      </dsp:nvSpPr>
      <dsp:spPr>
        <a:xfrm>
          <a:off x="2804160" y="1355417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Whole number </a:t>
          </a:r>
          <a:r>
            <a:rPr lang="ar-AE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ضغط الدم الانقباضي (الرقم الكبير في قياس الضغط)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1355417"/>
        <a:ext cx="5958840" cy="321073"/>
      </dsp:txXfrm>
    </dsp:sp>
    <dsp:sp modelId="{34DF62D4-A818-4941-8FBC-1A53645FC27C}">
      <dsp:nvSpPr>
        <dsp:cNvPr id="0" name=""/>
        <dsp:cNvSpPr/>
      </dsp:nvSpPr>
      <dsp:spPr>
        <a:xfrm>
          <a:off x="0" y="1711625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Ap_lo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1711625"/>
        <a:ext cx="2190750" cy="285398"/>
      </dsp:txXfrm>
    </dsp:sp>
    <dsp:sp modelId="{DBDA5A56-8627-4937-BD2C-263A43A75E6B}">
      <dsp:nvSpPr>
        <dsp:cNvPr id="0" name=""/>
        <dsp:cNvSpPr/>
      </dsp:nvSpPr>
      <dsp:spPr>
        <a:xfrm>
          <a:off x="2190749" y="1693787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8C81CA-3080-4574-AD3E-0B2D8B708E51}">
      <dsp:nvSpPr>
        <dsp:cNvPr id="0" name=""/>
        <dsp:cNvSpPr/>
      </dsp:nvSpPr>
      <dsp:spPr>
        <a:xfrm>
          <a:off x="2804160" y="1693787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While number </a:t>
          </a:r>
          <a:r>
            <a:rPr lang="ar-AE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ضغط الدم الانبساطي (الرقم الصغير)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1693787"/>
        <a:ext cx="5958840" cy="321073"/>
      </dsp:txXfrm>
    </dsp:sp>
    <dsp:sp modelId="{3BB6726F-2874-41F5-93AE-E717A9AACF41}">
      <dsp:nvSpPr>
        <dsp:cNvPr id="0" name=""/>
        <dsp:cNvSpPr/>
      </dsp:nvSpPr>
      <dsp:spPr>
        <a:xfrm>
          <a:off x="0" y="2032157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Cholesterol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032157"/>
        <a:ext cx="2190750" cy="285398"/>
      </dsp:txXfrm>
    </dsp:sp>
    <dsp:sp modelId="{674ACC60-2DA5-4538-BD3D-E8C22B314DD9}">
      <dsp:nvSpPr>
        <dsp:cNvPr id="0" name=""/>
        <dsp:cNvSpPr/>
      </dsp:nvSpPr>
      <dsp:spPr>
        <a:xfrm>
          <a:off x="2190749" y="2032157"/>
          <a:ext cx="438150" cy="285398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3AED56-EB18-4619-B43D-5CC99C5314DB}">
      <dsp:nvSpPr>
        <dsp:cNvPr id="0" name=""/>
        <dsp:cNvSpPr/>
      </dsp:nvSpPr>
      <dsp:spPr>
        <a:xfrm>
          <a:off x="2804160" y="2032157"/>
          <a:ext cx="5958840" cy="2853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مستوى الكوليسترول: 1 = طبيعي، 2 = أعلى من الطبيعي، 3 = عالي جدًا</a:t>
          </a: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</a:p>
      </dsp:txBody>
      <dsp:txXfrm>
        <a:off x="2804160" y="2032157"/>
        <a:ext cx="5958840" cy="285398"/>
      </dsp:txXfrm>
    </dsp:sp>
    <dsp:sp modelId="{A094C3F2-E787-4C72-B843-E1F8B6B9AA39}">
      <dsp:nvSpPr>
        <dsp:cNvPr id="0" name=""/>
        <dsp:cNvSpPr/>
      </dsp:nvSpPr>
      <dsp:spPr>
        <a:xfrm>
          <a:off x="0" y="2334853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Gluc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334853"/>
        <a:ext cx="2190750" cy="285398"/>
      </dsp:txXfrm>
    </dsp:sp>
    <dsp:sp modelId="{9F90E369-128C-4EC4-BDA6-4D352DEA6879}">
      <dsp:nvSpPr>
        <dsp:cNvPr id="0" name=""/>
        <dsp:cNvSpPr/>
      </dsp:nvSpPr>
      <dsp:spPr>
        <a:xfrm>
          <a:off x="2190749" y="2334853"/>
          <a:ext cx="438150" cy="285398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3CCDC4-AF3D-4F3C-AAA1-14CD8C6087D9}">
      <dsp:nvSpPr>
        <dsp:cNvPr id="0" name=""/>
        <dsp:cNvSpPr/>
      </dsp:nvSpPr>
      <dsp:spPr>
        <a:xfrm>
          <a:off x="2804160" y="2334853"/>
          <a:ext cx="5958840" cy="2853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مستوى السكر: 1 = طبيعي، 2 = أعلى من الطبيعي، 3 = عالي جدًا</a:t>
          </a:r>
          <a:endParaRPr lang="en-US" sz="14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2334853"/>
        <a:ext cx="5958840" cy="285398"/>
      </dsp:txXfrm>
    </dsp:sp>
    <dsp:sp modelId="{77278045-71FE-47FB-8758-0FAF6CC5A1AA}">
      <dsp:nvSpPr>
        <dsp:cNvPr id="0" name=""/>
        <dsp:cNvSpPr/>
      </dsp:nvSpPr>
      <dsp:spPr>
        <a:xfrm>
          <a:off x="0" y="2637548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Smoke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637548"/>
        <a:ext cx="2190750" cy="285398"/>
      </dsp:txXfrm>
    </dsp:sp>
    <dsp:sp modelId="{BC001594-E99C-4A31-BFEF-F397397D7967}">
      <dsp:nvSpPr>
        <dsp:cNvPr id="0" name=""/>
        <dsp:cNvSpPr/>
      </dsp:nvSpPr>
      <dsp:spPr>
        <a:xfrm>
          <a:off x="2190749" y="2637548"/>
          <a:ext cx="438150" cy="285398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314A48-F668-4AA0-9DD5-2E68A876BD99}">
      <dsp:nvSpPr>
        <dsp:cNvPr id="0" name=""/>
        <dsp:cNvSpPr/>
      </dsp:nvSpPr>
      <dsp:spPr>
        <a:xfrm>
          <a:off x="2804160" y="2637548"/>
          <a:ext cx="5958840" cy="2853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مستوى السكر: 1 = طبيعي، 2 = أعلى من الطبيعي، 3 = عالي جدًا</a:t>
          </a:r>
          <a:endParaRPr lang="en-US" sz="14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2637548"/>
        <a:ext cx="5958840" cy="285398"/>
      </dsp:txXfrm>
    </dsp:sp>
    <dsp:sp modelId="{C69F179A-320E-4EF5-B678-383DF9D92D5A}">
      <dsp:nvSpPr>
        <dsp:cNvPr id="0" name=""/>
        <dsp:cNvSpPr/>
      </dsp:nvSpPr>
      <dsp:spPr>
        <a:xfrm>
          <a:off x="0" y="2958081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Alco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2958081"/>
        <a:ext cx="2190750" cy="285398"/>
      </dsp:txXfrm>
    </dsp:sp>
    <dsp:sp modelId="{F9E4A580-5869-4444-BCEE-B15F345F62BC}">
      <dsp:nvSpPr>
        <dsp:cNvPr id="0" name=""/>
        <dsp:cNvSpPr/>
      </dsp:nvSpPr>
      <dsp:spPr>
        <a:xfrm>
          <a:off x="2190749" y="2940243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903DC6-5029-4A69-B918-2A660E1E552D}">
      <dsp:nvSpPr>
        <dsp:cNvPr id="0" name=""/>
        <dsp:cNvSpPr/>
      </dsp:nvSpPr>
      <dsp:spPr>
        <a:xfrm>
          <a:off x="2804160" y="2940243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هل بيشرب كحول (0 = لا، 1 = نعم)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2940243"/>
        <a:ext cx="5958840" cy="321073"/>
      </dsp:txXfrm>
    </dsp:sp>
    <dsp:sp modelId="{E2F1C821-7B55-4D54-9D8F-642A6778BC4B}">
      <dsp:nvSpPr>
        <dsp:cNvPr id="0" name=""/>
        <dsp:cNvSpPr/>
      </dsp:nvSpPr>
      <dsp:spPr>
        <a:xfrm>
          <a:off x="0" y="3296451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Active</a:t>
          </a:r>
        </a:p>
      </dsp:txBody>
      <dsp:txXfrm>
        <a:off x="0" y="3296451"/>
        <a:ext cx="2190750" cy="285398"/>
      </dsp:txXfrm>
    </dsp:sp>
    <dsp:sp modelId="{BE7C020E-CBEF-493A-934E-DF590C081107}">
      <dsp:nvSpPr>
        <dsp:cNvPr id="0" name=""/>
        <dsp:cNvSpPr/>
      </dsp:nvSpPr>
      <dsp:spPr>
        <a:xfrm>
          <a:off x="2190749" y="3278613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FD6C37-7F43-42F7-9B06-3F94B9CFFF1B}">
      <dsp:nvSpPr>
        <dsp:cNvPr id="0" name=""/>
        <dsp:cNvSpPr/>
      </dsp:nvSpPr>
      <dsp:spPr>
        <a:xfrm>
          <a:off x="2804160" y="3278613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هل نشيط بدنيًا (0 = لا، 1 = نعم)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3278613"/>
        <a:ext cx="5958840" cy="321073"/>
      </dsp:txXfrm>
    </dsp:sp>
    <dsp:sp modelId="{FFD7CE8E-9243-485A-878B-213916E040B1}">
      <dsp:nvSpPr>
        <dsp:cNvPr id="0" name=""/>
        <dsp:cNvSpPr/>
      </dsp:nvSpPr>
      <dsp:spPr>
        <a:xfrm>
          <a:off x="0" y="3616983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Cardio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3616983"/>
        <a:ext cx="2190750" cy="285398"/>
      </dsp:txXfrm>
    </dsp:sp>
    <dsp:sp modelId="{01E4EE67-3057-490B-AB03-0AD3F79FBE28}">
      <dsp:nvSpPr>
        <dsp:cNvPr id="0" name=""/>
        <dsp:cNvSpPr/>
      </dsp:nvSpPr>
      <dsp:spPr>
        <a:xfrm>
          <a:off x="2190749" y="3616983"/>
          <a:ext cx="438150" cy="285398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391761-A7F7-4C82-8942-E56EEAAAD61E}">
      <dsp:nvSpPr>
        <dsp:cNvPr id="0" name=""/>
        <dsp:cNvSpPr/>
      </dsp:nvSpPr>
      <dsp:spPr>
        <a:xfrm>
          <a:off x="2804160" y="3616983"/>
          <a:ext cx="5958840" cy="28539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Binary number </a:t>
          </a:r>
          <a:r>
            <a:rPr lang="ar-AE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هل عنده مرض قلب (1 = نعم، 0 = لا</a:t>
          </a:r>
          <a:r>
            <a:rPr lang="ar-EG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)</a:t>
          </a:r>
          <a:endParaRPr lang="en-US" sz="14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3616983"/>
        <a:ext cx="5958840" cy="285398"/>
      </dsp:txXfrm>
    </dsp:sp>
    <dsp:sp modelId="{C7A6073D-3196-45CB-9CBA-800E3BE640AF}">
      <dsp:nvSpPr>
        <dsp:cNvPr id="0" name=""/>
        <dsp:cNvSpPr/>
      </dsp:nvSpPr>
      <dsp:spPr>
        <a:xfrm>
          <a:off x="0" y="3937516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Age_years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3937516"/>
        <a:ext cx="2190750" cy="285398"/>
      </dsp:txXfrm>
    </dsp:sp>
    <dsp:sp modelId="{35F9A71E-97E0-4740-AC40-DB2A458DA1B2}">
      <dsp:nvSpPr>
        <dsp:cNvPr id="0" name=""/>
        <dsp:cNvSpPr/>
      </dsp:nvSpPr>
      <dsp:spPr>
        <a:xfrm>
          <a:off x="2190749" y="3919679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2D2FC09-FF5A-45CE-8473-835D866F59A5}">
      <dsp:nvSpPr>
        <dsp:cNvPr id="0" name=""/>
        <dsp:cNvSpPr/>
      </dsp:nvSpPr>
      <dsp:spPr>
        <a:xfrm>
          <a:off x="2804160" y="3919679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Whole number </a:t>
          </a:r>
          <a:r>
            <a:rPr lang="ar-AE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عمر الشخص بالسنوات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3919679"/>
        <a:ext cx="5958840" cy="321073"/>
      </dsp:txXfrm>
    </dsp:sp>
    <dsp:sp modelId="{CB8B2537-D316-45F7-A49F-BBF476E20569}">
      <dsp:nvSpPr>
        <dsp:cNvPr id="0" name=""/>
        <dsp:cNvSpPr/>
      </dsp:nvSpPr>
      <dsp:spPr>
        <a:xfrm>
          <a:off x="0" y="4275886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BMI</a:t>
          </a:r>
        </a:p>
      </dsp:txBody>
      <dsp:txXfrm>
        <a:off x="0" y="4275886"/>
        <a:ext cx="2190750" cy="285398"/>
      </dsp:txXfrm>
    </dsp:sp>
    <dsp:sp modelId="{1DEBCFFA-F0EC-48F6-9F19-9C7361640451}">
      <dsp:nvSpPr>
        <dsp:cNvPr id="0" name=""/>
        <dsp:cNvSpPr/>
      </dsp:nvSpPr>
      <dsp:spPr>
        <a:xfrm>
          <a:off x="2190749" y="4258049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CE079F-C52B-4EE6-AD38-B2AB2D9A86FF}">
      <dsp:nvSpPr>
        <dsp:cNvPr id="0" name=""/>
        <dsp:cNvSpPr/>
      </dsp:nvSpPr>
      <dsp:spPr>
        <a:xfrm>
          <a:off x="2804160" y="4258049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Decimal number </a:t>
          </a:r>
          <a:r>
            <a:rPr lang="ar-AE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مؤشر كتلة الجسم = وزن/طول² (يقيس السمنة)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4258049"/>
        <a:ext cx="5958840" cy="321073"/>
      </dsp:txXfrm>
    </dsp:sp>
    <dsp:sp modelId="{5B41E938-6BF0-4D07-A409-4FA961667289}">
      <dsp:nvSpPr>
        <dsp:cNvPr id="0" name=""/>
        <dsp:cNvSpPr/>
      </dsp:nvSpPr>
      <dsp:spPr>
        <a:xfrm>
          <a:off x="0" y="4614256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Bp_category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4614256"/>
        <a:ext cx="2190750" cy="285398"/>
      </dsp:txXfrm>
    </dsp:sp>
    <dsp:sp modelId="{C4521031-9530-410C-86FF-13FA3435E6B5}">
      <dsp:nvSpPr>
        <dsp:cNvPr id="0" name=""/>
        <dsp:cNvSpPr/>
      </dsp:nvSpPr>
      <dsp:spPr>
        <a:xfrm>
          <a:off x="2190749" y="4596419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DA2AA0-BB98-46AC-B2B0-F6D767AB70A2}">
      <dsp:nvSpPr>
        <dsp:cNvPr id="0" name=""/>
        <dsp:cNvSpPr/>
      </dsp:nvSpPr>
      <dsp:spPr>
        <a:xfrm>
          <a:off x="2804160" y="4596419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Text </a:t>
          </a:r>
          <a:r>
            <a:rPr lang="ar-AE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تصنيف الضغط </a:t>
          </a: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Normal, Stage 1, Stage 2 and </a:t>
          </a:r>
          <a:r>
            <a:rPr lang="en-US" sz="1600" b="0" i="0" u="none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Elevated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4596419"/>
        <a:ext cx="5958840" cy="321073"/>
      </dsp:txXfrm>
    </dsp:sp>
    <dsp:sp modelId="{BAC64470-2714-4600-A466-2C4EAF7DE09D}">
      <dsp:nvSpPr>
        <dsp:cNvPr id="0" name=""/>
        <dsp:cNvSpPr/>
      </dsp:nvSpPr>
      <dsp:spPr>
        <a:xfrm>
          <a:off x="0" y="4952627"/>
          <a:ext cx="2190750" cy="2853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0" i="0" u="none" kern="1200" dirty="0" err="1">
              <a:latin typeface="Times New Roman" panose="02020603050405020304" pitchFamily="18" charset="0"/>
              <a:cs typeface="Times New Roman" panose="02020603050405020304" pitchFamily="18" charset="0"/>
            </a:rPr>
            <a:t>Bp_category_encoded</a:t>
          </a:r>
          <a:endParaRPr lang="en-US" sz="16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0" y="4952627"/>
        <a:ext cx="2190750" cy="285398"/>
      </dsp:txXfrm>
    </dsp:sp>
    <dsp:sp modelId="{602B232D-96BD-414D-BFBF-AE71B13EB404}">
      <dsp:nvSpPr>
        <dsp:cNvPr id="0" name=""/>
        <dsp:cNvSpPr/>
      </dsp:nvSpPr>
      <dsp:spPr>
        <a:xfrm>
          <a:off x="2190749" y="4934789"/>
          <a:ext cx="438150" cy="32107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D963A1-EA58-40BA-AEAE-F34031A865E6}">
      <dsp:nvSpPr>
        <dsp:cNvPr id="0" name=""/>
        <dsp:cNvSpPr/>
      </dsp:nvSpPr>
      <dsp:spPr>
        <a:xfrm>
          <a:off x="2804160" y="4934789"/>
          <a:ext cx="5958840" cy="32107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Text </a:t>
          </a:r>
          <a:r>
            <a:rPr lang="ar-AE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تصنيف الضغط </a:t>
          </a:r>
          <a:r>
            <a:rPr lang="en-US" sz="16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Normal, Stage 1, Stage 2 and </a:t>
          </a:r>
          <a:r>
            <a:rPr lang="en-US" sz="1600" b="0" i="0" u="none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Elevated</a:t>
          </a:r>
          <a:endParaRPr lang="en-US" sz="16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2804160" y="4934789"/>
        <a:ext cx="5958840" cy="3210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B725B-653D-4166-A8E9-72A38A1847CF}" type="datetimeFigureOut">
              <a:rPr lang="en-US"/>
              <a:t>11/13/2025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861E8E-D392-497B-BB21-122DD7C27CF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08353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svg>
</file>

<file path=ppt/media/image8.png>
</file>

<file path=ppt/media/image9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3F64CD-0576-4A9A-BD06-7889D6E60BDC}" type="datetimeFigureOut">
              <a:rPr lang="en-US"/>
              <a:t>11/13/2025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55D449-B875-4B8D-8E66-224D27E54C9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9979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 flip="none" rotWithShape="1">
          <a:gsLst>
            <a:gs pos="0">
              <a:srgbClr val="D9D9D9"/>
            </a:gs>
            <a:gs pos="100000">
              <a:schemeClr val="bg1"/>
            </a:gs>
          </a:gsLst>
          <a:lin ang="81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225" y="1828800"/>
            <a:ext cx="4098175" cy="317738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225" y="5181600"/>
            <a:ext cx="4098175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7" name="Picture 6" descr="EKG line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188688" y="-1"/>
            <a:ext cx="7000137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/>
              <a:t>11/13/2025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Rectangle"/>
          <p:cNvSpPr/>
          <p:nvPr/>
        </p:nvSpPr>
        <p:spPr>
          <a:xfrm>
            <a:off x="9982200" y="0"/>
            <a:ext cx="22098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58399" y="457201"/>
            <a:ext cx="2057401" cy="5943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457200"/>
            <a:ext cx="9067800" cy="5943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/>
              <a:t>11/13/2025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/>
              <a:t>11/13/2025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Rectangle"/>
          <p:cNvSpPr/>
          <p:nvPr/>
        </p:nvSpPr>
        <p:spPr>
          <a:xfrm>
            <a:off x="265112" y="228600"/>
            <a:ext cx="11658600" cy="6400800"/>
          </a:xfrm>
          <a:prstGeom prst="rect">
            <a:avLst/>
          </a:prstGeom>
          <a:noFill/>
          <a:ln w="15875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/>
                </a:gs>
              </a:gsLst>
              <a:lin ang="2700000" scaled="1"/>
              <a:tileRect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828800"/>
            <a:ext cx="7772400" cy="317738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5181600"/>
            <a:ext cx="7772400" cy="685800"/>
          </a:xfrm>
        </p:spPr>
        <p:txBody>
          <a:bodyPr>
            <a:normAutofit/>
          </a:bodyPr>
          <a:lstStyle>
            <a:lvl1pPr marL="0" indent="0">
              <a:buNone/>
              <a:defRPr sz="20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825624"/>
            <a:ext cx="4800600" cy="457517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4"/>
            <a:ext cx="4800600" cy="457517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/>
              <a:t>11/13/2025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828799"/>
            <a:ext cx="4800600" cy="762000"/>
          </a:xfrm>
        </p:spPr>
        <p:txBody>
          <a:bodyPr anchor="ctr">
            <a:noAutofit/>
          </a:bodyPr>
          <a:lstStyle>
            <a:lvl1pPr marL="0" indent="0">
              <a:buNone/>
              <a:defRPr sz="2400" b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90799"/>
            <a:ext cx="4800600" cy="38100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28799"/>
            <a:ext cx="4800600" cy="762000"/>
          </a:xfrm>
        </p:spPr>
        <p:txBody>
          <a:bodyPr anchor="ctr">
            <a:noAutofit/>
          </a:bodyPr>
          <a:lstStyle>
            <a:lvl1pPr marL="0" indent="0">
              <a:buNone/>
              <a:defRPr sz="2400" b="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90799"/>
            <a:ext cx="4800600" cy="381003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/>
              <a:t>11/13/2025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/>
              <a:t>11/13/2025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/>
              <a:t>11/13/2025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descr="Rectangle"/>
          <p:cNvSpPr/>
          <p:nvPr/>
        </p:nvSpPr>
        <p:spPr>
          <a:xfrm>
            <a:off x="7008812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 descr="Rectangle"/>
          <p:cNvSpPr/>
          <p:nvPr/>
        </p:nvSpPr>
        <p:spPr>
          <a:xfrm>
            <a:off x="7255668" y="228600"/>
            <a:ext cx="4686300" cy="6400800"/>
          </a:xfrm>
          <a:prstGeom prst="rect">
            <a:avLst/>
          </a:prstGeom>
          <a:noFill/>
          <a:ln w="15875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2700000" scaled="1"/>
              <a:tileRect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2700" y="3200400"/>
            <a:ext cx="3932237" cy="1752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457201"/>
            <a:ext cx="5943600" cy="5943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32699" y="5029200"/>
            <a:ext cx="3932237" cy="1371600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descr="Rectangle"/>
          <p:cNvSpPr/>
          <p:nvPr/>
        </p:nvSpPr>
        <p:spPr>
          <a:xfrm>
            <a:off x="7008812" y="0"/>
            <a:ext cx="5180013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 descr="Rectangle"/>
          <p:cNvSpPr/>
          <p:nvPr/>
        </p:nvSpPr>
        <p:spPr>
          <a:xfrm>
            <a:off x="7255668" y="228600"/>
            <a:ext cx="4686300" cy="6400800"/>
          </a:xfrm>
          <a:prstGeom prst="rect">
            <a:avLst/>
          </a:prstGeom>
          <a:noFill/>
          <a:ln w="15875"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2700000" scaled="1"/>
              <a:tileRect/>
            </a:gra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35240" y="3200400"/>
            <a:ext cx="3932237" cy="1752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" y="0"/>
            <a:ext cx="7008810" cy="6857999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35240" y="5029200"/>
            <a:ext cx="3932237" cy="137464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D9D9D9"/>
            </a:gs>
            <a:gs pos="100000">
              <a:schemeClr val="bg1"/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d bar" descr="Red bar"/>
          <p:cNvSpPr/>
          <p:nvPr/>
        </p:nvSpPr>
        <p:spPr>
          <a:xfrm>
            <a:off x="1" y="1"/>
            <a:ext cx="12188824" cy="1524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99220"/>
            <a:ext cx="10058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799"/>
            <a:ext cx="9144000" cy="45720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481760"/>
            <a:ext cx="7848600" cy="2397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67800" y="6465885"/>
            <a:ext cx="1066800" cy="2397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11/13/2025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481760"/>
            <a:ext cx="838200" cy="2397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868680" indent="-182563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051560" indent="-18288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234440" indent="-182880" algn="l" defTabSz="914400" rtl="0" eaLnBrk="1" latinLnBrk="0" hangingPunct="1">
        <a:lnSpc>
          <a:spcPct val="90000"/>
        </a:lnSpc>
        <a:spcBef>
          <a:spcPts val="400"/>
        </a:spcBef>
        <a:buSzPct val="100000"/>
        <a:buFont typeface="Arial" pitchFamily="34" charset="0"/>
        <a:buChar char="▪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417320" indent="-182880" algn="l" defTabSz="914400" rtl="0" eaLnBrk="1" latinLnBrk="0" hangingPunct="1">
        <a:lnSpc>
          <a:spcPct val="90000"/>
        </a:lnSpc>
        <a:spcBef>
          <a:spcPts val="400"/>
        </a:spcBef>
        <a:buSzPct val="100000"/>
        <a:buFont typeface="Arial" pitchFamily="34" charset="0"/>
        <a:buChar char="▪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600200" indent="-182880" algn="l" defTabSz="914400" rtl="0" eaLnBrk="1" latinLnBrk="0" hangingPunct="1">
        <a:lnSpc>
          <a:spcPct val="90000"/>
        </a:lnSpc>
        <a:spcBef>
          <a:spcPts val="400"/>
        </a:spcBef>
        <a:buSzPct val="100000"/>
        <a:buFont typeface="Arial" pitchFamily="34" charset="0"/>
        <a:buChar char="▪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83080" indent="-182880" algn="l" defTabSz="914400" rtl="0" eaLnBrk="1" latinLnBrk="0" hangingPunct="1">
        <a:lnSpc>
          <a:spcPct val="90000"/>
        </a:lnSpc>
        <a:spcBef>
          <a:spcPts val="400"/>
        </a:spcBef>
        <a:buSzPct val="100000"/>
        <a:buFont typeface="Arial" pitchFamily="34" charset="0"/>
        <a:buChar char="▪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Layout" Target="../diagrams/layout1.xml"/><Relationship Id="rId7" Type="http://schemas.microsoft.com/office/2017/06/relationships/model3d" Target="../media/model3d1.glb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microsoft.com/office/2017/06/relationships/model3d" Target="../media/model3d1.glb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17/06/relationships/model3d" Target="../media/model3d1.glb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" y="2329855"/>
            <a:ext cx="4952999" cy="2198290"/>
          </a:xfrm>
        </p:spPr>
        <p:txBody>
          <a:bodyPr anchor="b">
            <a:normAutofit/>
          </a:bodyPr>
          <a:lstStyle/>
          <a:p>
            <a:pPr algn="ctr"/>
            <a:r>
              <a:rPr lang="en-US" sz="4200" dirty="0">
                <a:solidFill>
                  <a:srgbClr val="08065E"/>
                </a:solidFill>
              </a:rPr>
              <a:t>Heart Disease</a:t>
            </a:r>
            <a:br>
              <a:rPr lang="ar-EG" sz="4200" dirty="0">
                <a:solidFill>
                  <a:srgbClr val="08065E"/>
                </a:solidFill>
              </a:rPr>
            </a:br>
            <a:br>
              <a:rPr lang="ar-EG" sz="4200" dirty="0">
                <a:solidFill>
                  <a:srgbClr val="08065E"/>
                </a:solidFill>
              </a:rPr>
            </a:br>
            <a:r>
              <a:rPr lang="en-US" sz="4200" dirty="0">
                <a:solidFill>
                  <a:srgbClr val="08065E"/>
                </a:solidFill>
              </a:rPr>
              <a:t>Power BI Dashboard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4648200"/>
            <a:ext cx="4098175" cy="68580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08065E"/>
                </a:solidFill>
              </a:rPr>
              <a:t>Group Project No. 4</a:t>
            </a:r>
          </a:p>
        </p:txBody>
      </p:sp>
    </p:spTree>
    <p:extLst>
      <p:ext uri="{BB962C8B-B14F-4D97-AF65-F5344CB8AC3E}">
        <p14:creationId xmlns:p14="http://schemas.microsoft.com/office/powerpoint/2010/main" val="435141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Group Members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2606351"/>
            <a:ext cx="6477000" cy="2743200"/>
          </a:xfrm>
        </p:spPr>
        <p:txBody>
          <a:bodyPr>
            <a:normAutofit/>
          </a:bodyPr>
          <a:lstStyle/>
          <a:p>
            <a:pPr>
              <a:spcBef>
                <a:spcPts val="500"/>
              </a:spcBef>
            </a:pPr>
            <a:r>
              <a:rPr lang="en-US" sz="28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Eng. Mahmoud Abd Elraof Mohamed</a:t>
            </a:r>
          </a:p>
          <a:p>
            <a:pPr>
              <a:spcBef>
                <a:spcPts val="500"/>
              </a:spcBef>
            </a:pPr>
            <a:r>
              <a:rPr lang="de-DE" sz="28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Eng. Hussien Abd ElHaliem Bedier</a:t>
            </a:r>
            <a:endParaRPr lang="en-US" sz="2800" dirty="0">
              <a:solidFill>
                <a:srgbClr val="08065E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ts val="500"/>
              </a:spcBef>
            </a:pPr>
            <a:r>
              <a:rPr lang="en-US" sz="28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Eng. Mohamed Gomaa Rabea</a:t>
            </a:r>
          </a:p>
          <a:p>
            <a:pPr>
              <a:spcBef>
                <a:spcPts val="500"/>
              </a:spcBef>
            </a:pPr>
            <a:r>
              <a:rPr lang="en-US" sz="28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Eng. Ahmed Ibrahim Elsayed</a:t>
            </a:r>
          </a:p>
          <a:p>
            <a:pPr>
              <a:spcBef>
                <a:spcPts val="500"/>
              </a:spcBef>
            </a:pPr>
            <a:r>
              <a:rPr lang="en-US" sz="28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Eng. Assem Ahmed Khalifa</a:t>
            </a:r>
          </a:p>
          <a:p>
            <a:pPr>
              <a:spcBef>
                <a:spcPts val="500"/>
              </a:spcBef>
            </a:pPr>
            <a:r>
              <a:rPr lang="en-US" sz="28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Dr. Esraa </a:t>
            </a:r>
            <a:r>
              <a:rPr lang="en-US" sz="2800" dirty="0" err="1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Hamdeno</a:t>
            </a:r>
            <a:r>
              <a:rPr lang="en-US" sz="28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Abd Elkader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61862A-BFB4-603D-EC7C-C1D32497AE88}"/>
              </a:ext>
            </a:extLst>
          </p:cNvPr>
          <p:cNvSpPr txBox="1"/>
          <p:nvPr/>
        </p:nvSpPr>
        <p:spPr>
          <a:xfrm>
            <a:off x="533400" y="1784407"/>
            <a:ext cx="2895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9A3A3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Meet The Team</a:t>
            </a:r>
          </a:p>
        </p:txBody>
      </p:sp>
      <p:sp>
        <p:nvSpPr>
          <p:cNvPr id="4" name="AutoShape 2" descr="Working Woman PNG Transparent Images Free Download | Vector Files | Pngtree">
            <a:extLst>
              <a:ext uri="{FF2B5EF4-FFF2-40B4-BE49-F238E27FC236}">
                <a16:creationId xmlns:a16="http://schemas.microsoft.com/office/drawing/2014/main" id="{9F9FDA64-FEAA-6598-220C-7D60C8B0470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3" name="Picture 12" descr="People with tablet">
            <a:extLst>
              <a:ext uri="{FF2B5EF4-FFF2-40B4-BE49-F238E27FC236}">
                <a16:creationId xmlns:a16="http://schemas.microsoft.com/office/drawing/2014/main" id="{A6D5C9AF-D0B9-8518-6D2A-9CC2A5DB82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2590800"/>
            <a:ext cx="4572000" cy="304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B7E492-5310-B86B-8904-F1ADDA9FBD31}"/>
              </a:ext>
            </a:extLst>
          </p:cNvPr>
          <p:cNvSpPr txBox="1"/>
          <p:nvPr/>
        </p:nvSpPr>
        <p:spPr>
          <a:xfrm>
            <a:off x="3352800" y="5659016"/>
            <a:ext cx="3733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9A3A3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Supervisor: Eng. Kareem </a:t>
            </a:r>
            <a:r>
              <a:rPr lang="en-US" sz="2000" b="1" dirty="0" err="1">
                <a:solidFill>
                  <a:srgbClr val="9A3A3A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Bakli</a:t>
            </a:r>
            <a:endParaRPr lang="en-US" sz="2000" b="1" dirty="0">
              <a:solidFill>
                <a:srgbClr val="9A3A3A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2969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58CD80-132B-E9AC-3563-F8405C8F4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0574" y="113445"/>
            <a:ext cx="5715000" cy="1325563"/>
          </a:xfrm>
        </p:spPr>
        <p:txBody>
          <a:bodyPr/>
          <a:lstStyle/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Project Overview and KPI’s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FA7BC8-C524-4A48-7B63-AED818FD97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147851"/>
            <a:ext cx="10896600" cy="900149"/>
          </a:xfrm>
        </p:spPr>
        <p:txBody>
          <a:bodyPr>
            <a:normAutofit/>
          </a:bodyPr>
          <a:lstStyle/>
          <a:p>
            <a:pPr>
              <a:spcBef>
                <a:spcPts val="500"/>
              </a:spcBef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08065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Cardiovascular diseases → #1 global cause of death (&gt;17.9M deaths/year).</a:t>
            </a:r>
            <a:endParaRPr lang="ar-EG" sz="1600" b="1" dirty="0">
              <a:solidFill>
                <a:srgbClr val="08065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500"/>
              </a:spcBef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08065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Objective: Predict heart disease using demographics, lifestyle, and health indicators.</a:t>
            </a:r>
            <a:endParaRPr lang="ar-EG" sz="1600" b="1" dirty="0">
              <a:solidFill>
                <a:srgbClr val="08065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500"/>
              </a:spcBef>
              <a:buFont typeface="Wingdings" panose="05000000000000000000" pitchFamily="2" charset="2"/>
              <a:buChar char="§"/>
            </a:pPr>
            <a:r>
              <a:rPr lang="en-US" sz="1600" b="1" dirty="0">
                <a:solidFill>
                  <a:srgbClr val="08065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variable: cardio (1 = Disease, 0 = No Disease).</a:t>
            </a:r>
            <a:endParaRPr lang="en-US" sz="1600" dirty="0">
              <a:solidFill>
                <a:srgbClr val="08065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Beating heart">
                <a:extLst>
                  <a:ext uri="{FF2B5EF4-FFF2-40B4-BE49-F238E27FC236}">
                    <a16:creationId xmlns:a16="http://schemas.microsoft.com/office/drawing/2014/main" id="{4B2CBED9-6539-4FAB-4769-12A576C6F7D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88876328"/>
                  </p:ext>
                </p:extLst>
              </p:nvPr>
            </p:nvGraphicFramePr>
            <p:xfrm>
              <a:off x="10515600" y="4953000"/>
              <a:ext cx="1779109" cy="216647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79109" cy="2166475"/>
                    </a:xfrm>
                    <a:prstGeom prst="rect">
                      <a:avLst/>
                    </a:prstGeom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m3d:spPr>
                  <am3d:camera>
                    <am3d:pos x="0" y="0" z="642015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4546" d="1000000"/>
                    <am3d:preTrans dx="225996" dy="-17636886" dz="3137461"/>
                    <am3d:scale>
                      <am3d:sx n="1000000" d="1000000"/>
                      <am3d:sy n="1000000" d="1000000"/>
                      <am3d:sz n="1000000" d="1000000"/>
                    </am3d:scale>
                    <am3d:rot ax="10272449" ay="-878170" az="-10702820"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000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25862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Beating heart">
                <a:extLst>
                  <a:ext uri="{FF2B5EF4-FFF2-40B4-BE49-F238E27FC236}">
                    <a16:creationId xmlns:a16="http://schemas.microsoft.com/office/drawing/2014/main" id="{4B2CBED9-6539-4FAB-4769-12A576C6F7D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15600" y="4953000"/>
                <a:ext cx="1779109" cy="2166475"/>
              </a:xfrm>
              <a:prstGeom prst="rect">
                <a:avLst/>
              </a:prstGeo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A714B4F1-3ECC-D804-2F35-59CE888C40A2}"/>
              </a:ext>
            </a:extLst>
          </p:cNvPr>
          <p:cNvSpPr txBox="1"/>
          <p:nvPr/>
        </p:nvSpPr>
        <p:spPr>
          <a:xfrm>
            <a:off x="609600" y="1663310"/>
            <a:ext cx="18592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rgbClr val="9A3A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B74B5C-3C0D-646A-A2AE-9297F9B96863}"/>
              </a:ext>
            </a:extLst>
          </p:cNvPr>
          <p:cNvSpPr txBox="1"/>
          <p:nvPr/>
        </p:nvSpPr>
        <p:spPr>
          <a:xfrm>
            <a:off x="609600" y="3383069"/>
            <a:ext cx="239269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dirty="0">
                <a:solidFill>
                  <a:srgbClr val="9A3A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Analysis KPI’s:</a:t>
            </a:r>
          </a:p>
        </p:txBody>
      </p:sp>
      <p:sp>
        <p:nvSpPr>
          <p:cNvPr id="3" name="Content Placeholder 5">
            <a:extLst>
              <a:ext uri="{FF2B5EF4-FFF2-40B4-BE49-F238E27FC236}">
                <a16:creationId xmlns:a16="http://schemas.microsoft.com/office/drawing/2014/main" id="{FDC59D87-8387-EE74-5AB0-F0615F4CAEDB}"/>
              </a:ext>
            </a:extLst>
          </p:cNvPr>
          <p:cNvSpPr txBox="1">
            <a:spLocks/>
          </p:cNvSpPr>
          <p:nvPr/>
        </p:nvSpPr>
        <p:spPr>
          <a:xfrm>
            <a:off x="533400" y="3952246"/>
            <a:ext cx="10309348" cy="2677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68680" indent="-182563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5156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173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830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1200" b="1" dirty="0">
                <a:solidFill>
                  <a:srgbClr val="7A1710"/>
                </a:solidFill>
                <a:effectLst/>
                <a:latin typeface="Georgia" panose="02040502050405020303" pitchFamily="18" charset="0"/>
              </a:rPr>
              <a:t>** Demographics Page</a:t>
            </a:r>
            <a:r>
              <a:rPr lang="en-US" sz="1200" b="1" dirty="0">
                <a:effectLst/>
                <a:latin typeface="Georgia" panose="02040502050405020303" pitchFamily="18" charset="0"/>
              </a:rPr>
              <a:t>:  </a:t>
            </a:r>
            <a:r>
              <a:rPr lang="en-US" sz="1200" b="1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Including patient basic details (Age, Gender, Height, Weight):</a:t>
            </a:r>
            <a:endParaRPr lang="en-US" sz="1200" b="1" dirty="0">
              <a:solidFill>
                <a:srgbClr val="08065E"/>
              </a:solidFill>
            </a:endParaRPr>
          </a:p>
          <a:p>
            <a:pPr marL="180000">
              <a:lnSpc>
                <a:spcPct val="100000"/>
              </a:lnSpc>
              <a:spcBef>
                <a:spcPts val="100"/>
              </a:spcBef>
              <a:buFont typeface="+mj-lt"/>
              <a:buAutoNum type="arabicPeriod"/>
            </a:pPr>
            <a:r>
              <a:rPr lang="en-US" sz="1200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Heart Disease Distribution by Gender</a:t>
            </a:r>
            <a:endParaRPr lang="en-US" sz="1200" dirty="0">
              <a:solidFill>
                <a:srgbClr val="08065E"/>
              </a:solidFill>
            </a:endParaRPr>
          </a:p>
          <a:p>
            <a:pPr marL="180000">
              <a:lnSpc>
                <a:spcPct val="100000"/>
              </a:lnSpc>
              <a:spcBef>
                <a:spcPts val="100"/>
              </a:spcBef>
              <a:buFont typeface="+mj-lt"/>
              <a:buAutoNum type="arabicPeriod"/>
            </a:pPr>
            <a:r>
              <a:rPr lang="en-US" sz="1200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Average Blood Pressure by Age Group</a:t>
            </a:r>
            <a:endParaRPr lang="en-US" sz="1200" dirty="0">
              <a:solidFill>
                <a:srgbClr val="08065E"/>
              </a:solidFill>
            </a:endParaRPr>
          </a:p>
          <a:p>
            <a:pPr>
              <a:lnSpc>
                <a:spcPct val="100000"/>
              </a:lnSpc>
              <a:spcBef>
                <a:spcPts val="100"/>
              </a:spcBef>
              <a:buFont typeface="+mj-lt"/>
              <a:buAutoNum type="arabicPeriod"/>
            </a:pPr>
            <a:r>
              <a:rPr lang="en-US" sz="1200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Relationship Between Body Mass Index (BMI) and heart disease</a:t>
            </a:r>
            <a:endParaRPr lang="en-US" sz="1200" dirty="0">
              <a:solidFill>
                <a:srgbClr val="08065E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1200" b="1" dirty="0">
                <a:solidFill>
                  <a:srgbClr val="7A1710"/>
                </a:solidFill>
                <a:effectLst/>
                <a:latin typeface="Georgia" panose="02040502050405020303" pitchFamily="18" charset="0"/>
              </a:rPr>
              <a:t>** Lifestyle Page : </a:t>
            </a:r>
            <a:r>
              <a:rPr lang="en-US" sz="1200" b="1" dirty="0">
                <a:effectLst/>
                <a:latin typeface="Georgia" panose="02040502050405020303" pitchFamily="18" charset="0"/>
              </a:rPr>
              <a:t> </a:t>
            </a:r>
            <a:r>
              <a:rPr lang="en-US" sz="1200" b="1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Including patient lifestyle details (Smoking, Alcohol, Physical Activity):</a:t>
            </a:r>
            <a:endParaRPr lang="en-US" sz="1200" b="1" dirty="0">
              <a:solidFill>
                <a:srgbClr val="08065E"/>
              </a:solidFill>
            </a:endParaRPr>
          </a:p>
          <a:p>
            <a:pPr>
              <a:lnSpc>
                <a:spcPct val="100000"/>
              </a:lnSpc>
              <a:spcBef>
                <a:spcPts val="100"/>
              </a:spcBef>
              <a:buFont typeface="+mj-lt"/>
              <a:buAutoNum type="arabicPeriod"/>
            </a:pPr>
            <a:r>
              <a:rPr lang="en-US" sz="1200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Effect of Smoking and Alcohol Consumption on Heart Disease</a:t>
            </a:r>
            <a:endParaRPr lang="en-US" sz="1200" dirty="0">
              <a:solidFill>
                <a:srgbClr val="08065E"/>
              </a:solidFill>
            </a:endParaRPr>
          </a:p>
          <a:p>
            <a:pPr>
              <a:lnSpc>
                <a:spcPct val="100000"/>
              </a:lnSpc>
              <a:spcBef>
                <a:spcPts val="100"/>
              </a:spcBef>
              <a:buFont typeface="+mj-lt"/>
              <a:buAutoNum type="arabicPeriod"/>
            </a:pPr>
            <a:r>
              <a:rPr lang="en-US" sz="1200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Impact of Physical Activity on Heart Disease Prevention</a:t>
            </a:r>
            <a:endParaRPr lang="en-US" sz="1200" dirty="0">
              <a:solidFill>
                <a:srgbClr val="08065E"/>
              </a:solidFill>
            </a:endParaRPr>
          </a:p>
          <a:p>
            <a:pPr>
              <a:lnSpc>
                <a:spcPct val="100000"/>
              </a:lnSpc>
              <a:spcBef>
                <a:spcPts val="100"/>
              </a:spcBef>
              <a:buFont typeface="+mj-lt"/>
              <a:buAutoNum type="arabicPeriod"/>
            </a:pPr>
            <a:r>
              <a:rPr lang="en-US" sz="1200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Analysis of Combined Risk Factors Leading to Heart Disease (e.g., Smoking + High Cholesterol + Low Physical Activity)</a:t>
            </a:r>
            <a:endParaRPr lang="en-US" sz="1200" dirty="0">
              <a:solidFill>
                <a:srgbClr val="08065E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1200" b="1" dirty="0">
                <a:solidFill>
                  <a:srgbClr val="7A1710"/>
                </a:solidFill>
                <a:effectLst/>
                <a:latin typeface="Georgia" panose="02040502050405020303" pitchFamily="18" charset="0"/>
              </a:rPr>
              <a:t>** Health Indicators Page :</a:t>
            </a:r>
            <a:r>
              <a:rPr lang="en-US" sz="1200" b="1" dirty="0">
                <a:solidFill>
                  <a:srgbClr val="252423"/>
                </a:solidFill>
                <a:effectLst/>
                <a:latin typeface="Georgia" panose="02040502050405020303" pitchFamily="18" charset="0"/>
              </a:rPr>
              <a:t> </a:t>
            </a:r>
            <a:r>
              <a:rPr lang="en-US" sz="1200" b="1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Including Patient Healthy measures (Cholesterol, Glucose, Blood Pressure):</a:t>
            </a:r>
            <a:endParaRPr lang="en-US" sz="1200" b="1" dirty="0">
              <a:solidFill>
                <a:srgbClr val="08065E"/>
              </a:solidFill>
            </a:endParaRPr>
          </a:p>
          <a:p>
            <a:pPr>
              <a:lnSpc>
                <a:spcPct val="100000"/>
              </a:lnSpc>
              <a:spcBef>
                <a:spcPts val="100"/>
              </a:spcBef>
              <a:buFont typeface="+mj-lt"/>
              <a:buAutoNum type="arabicPeriod"/>
            </a:pPr>
            <a:r>
              <a:rPr lang="en-US" sz="1200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Impact of Cholesterol Level on Heart Disease</a:t>
            </a:r>
            <a:endParaRPr lang="en-US" sz="1200" dirty="0">
              <a:solidFill>
                <a:srgbClr val="08065E"/>
              </a:solidFill>
            </a:endParaRPr>
          </a:p>
          <a:p>
            <a:pPr>
              <a:lnSpc>
                <a:spcPct val="100000"/>
              </a:lnSpc>
              <a:spcBef>
                <a:spcPts val="100"/>
              </a:spcBef>
              <a:buFont typeface="+mj-lt"/>
              <a:buAutoNum type="arabicPeriod"/>
            </a:pPr>
            <a:r>
              <a:rPr lang="en-US" sz="1200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Heart Disease Prevalence Rate</a:t>
            </a:r>
            <a:endParaRPr lang="en-US" sz="1200" dirty="0">
              <a:solidFill>
                <a:srgbClr val="08065E"/>
              </a:solidFill>
            </a:endParaRPr>
          </a:p>
          <a:p>
            <a:pPr>
              <a:lnSpc>
                <a:spcPct val="100000"/>
              </a:lnSpc>
              <a:spcBef>
                <a:spcPts val="100"/>
              </a:spcBef>
              <a:buFont typeface="+mj-lt"/>
              <a:buAutoNum type="arabicPeriod"/>
            </a:pPr>
            <a:r>
              <a:rPr lang="en-US" sz="1200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Trend of Heart Disease Cases by Age Group</a:t>
            </a:r>
            <a:endParaRPr lang="en-US" sz="1200" dirty="0">
              <a:solidFill>
                <a:srgbClr val="08065E"/>
              </a:solidFill>
            </a:endParaRPr>
          </a:p>
          <a:p>
            <a:pPr>
              <a:lnSpc>
                <a:spcPct val="100000"/>
              </a:lnSpc>
              <a:spcBef>
                <a:spcPts val="100"/>
              </a:spcBef>
              <a:buFont typeface="+mj-lt"/>
              <a:buAutoNum type="arabicPeriod"/>
            </a:pPr>
            <a:r>
              <a:rPr lang="en-US" sz="1200" dirty="0">
                <a:solidFill>
                  <a:srgbClr val="08065E"/>
                </a:solidFill>
                <a:effectLst/>
                <a:latin typeface="Georgia" panose="02040502050405020303" pitchFamily="18" charset="0"/>
              </a:rPr>
              <a:t>Correlation Between Glucose Level and Heart Disease</a:t>
            </a:r>
            <a:endParaRPr lang="en-US" sz="1200" dirty="0">
              <a:solidFill>
                <a:srgbClr val="08065E"/>
              </a:solidFill>
            </a:endParaRPr>
          </a:p>
        </p:txBody>
      </p:sp>
      <p:pic>
        <p:nvPicPr>
          <p:cNvPr id="10" name="Picture 2" descr="High blood pressure (hypertension) - Diagnosis &amp; treatment - Mayo Clinic">
            <a:extLst>
              <a:ext uri="{FF2B5EF4-FFF2-40B4-BE49-F238E27FC236}">
                <a16:creationId xmlns:a16="http://schemas.microsoft.com/office/drawing/2014/main" id="{FC7ECD3E-1775-517D-5B22-D5954C0236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1588254"/>
            <a:ext cx="3780354" cy="203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6412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2D30A5-194F-4CBB-73E9-C832460DC7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B874F0-190B-F482-C9AE-470A79244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9" y="180175"/>
            <a:ext cx="3962400" cy="1325563"/>
          </a:xfrm>
        </p:spPr>
        <p:txBody>
          <a:bodyPr>
            <a:normAutofit/>
          </a:bodyPr>
          <a:lstStyle/>
          <a:p>
            <a:pPr algn="ctr"/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217DB8-441C-555B-A069-03BACB05C6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46" y="1713285"/>
            <a:ext cx="5675665" cy="2532862"/>
          </a:xfrm>
        </p:spPr>
        <p:txBody>
          <a:bodyPr>
            <a:no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17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Dataset: </a:t>
            </a:r>
            <a:r>
              <a:rPr lang="en-US" sz="17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Contains real-world medical data from 68,206 patients.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Variables: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7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Demographics: </a:t>
            </a:r>
            <a:r>
              <a:rPr lang="en-US" sz="17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Age, Gender, Height, Weight.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7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Lifestyle: </a:t>
            </a:r>
            <a:r>
              <a:rPr lang="ar-EG" sz="17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en-US" sz="17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Smoking, Alcohol, Physical Activity</a:t>
            </a:r>
            <a:r>
              <a:rPr lang="en-US" sz="17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7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Health Indicators: </a:t>
            </a:r>
            <a:r>
              <a:rPr lang="en-US" sz="17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Cholesterol, Glucose, Blood Pressure</a:t>
            </a:r>
            <a:r>
              <a:rPr lang="en-US" sz="17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7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Target Variable: </a:t>
            </a:r>
            <a:r>
              <a:rPr lang="en-US" sz="17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cardio (1 = Disease, 0 = No Disease).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6DF52EA-A0AF-FE81-27F0-E1452605F929}"/>
              </a:ext>
            </a:extLst>
          </p:cNvPr>
          <p:cNvSpPr txBox="1"/>
          <p:nvPr/>
        </p:nvSpPr>
        <p:spPr>
          <a:xfrm>
            <a:off x="1676229" y="4453694"/>
            <a:ext cx="24183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Summary of Data type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8C51190C-8071-A03B-27C0-452C77DCC3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2491363"/>
              </p:ext>
            </p:extLst>
          </p:nvPr>
        </p:nvGraphicFramePr>
        <p:xfrm>
          <a:off x="1541082" y="4857121"/>
          <a:ext cx="2722983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1129">
                  <a:extLst>
                    <a:ext uri="{9D8B030D-6E8A-4147-A177-3AD203B41FA5}">
                      <a16:colId xmlns:a16="http://schemas.microsoft.com/office/drawing/2014/main" val="3540467329"/>
                    </a:ext>
                  </a:extLst>
                </a:gridCol>
                <a:gridCol w="1281854">
                  <a:extLst>
                    <a:ext uri="{9D8B030D-6E8A-4147-A177-3AD203B41FA5}">
                      <a16:colId xmlns:a16="http://schemas.microsoft.com/office/drawing/2014/main" val="3699536492"/>
                    </a:ext>
                  </a:extLst>
                </a:gridCol>
              </a:tblGrid>
              <a:tr h="2921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of Columns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Data Type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942721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75BA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Primary Key</a:t>
                      </a:r>
                      <a:endParaRPr lang="en-US" sz="1400" dirty="0">
                        <a:solidFill>
                          <a:srgbClr val="075BA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81617632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75BA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Date</a:t>
                      </a:r>
                      <a:endParaRPr lang="en-US" sz="1400" dirty="0">
                        <a:solidFill>
                          <a:srgbClr val="075BA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05875860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75BA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Binary</a:t>
                      </a:r>
                      <a:endParaRPr lang="en-US" sz="1400" dirty="0">
                        <a:solidFill>
                          <a:srgbClr val="075BA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016423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75BA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Numbers</a:t>
                      </a:r>
                      <a:endParaRPr lang="en-US" sz="1400" dirty="0">
                        <a:solidFill>
                          <a:srgbClr val="075BA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8003156"/>
                  </a:ext>
                </a:extLst>
              </a:tr>
              <a:tr h="29210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075BA3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Text</a:t>
                      </a:r>
                      <a:endParaRPr lang="en-US" sz="1400" dirty="0">
                        <a:solidFill>
                          <a:srgbClr val="075BA3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0795780"/>
                  </a:ext>
                </a:extLst>
              </a:tr>
            </a:tbl>
          </a:graphicData>
        </a:graphic>
      </p:graphicFrame>
      <p:pic>
        <p:nvPicPr>
          <p:cNvPr id="12" name="Picture 11">
            <a:extLst>
              <a:ext uri="{FF2B5EF4-FFF2-40B4-BE49-F238E27FC236}">
                <a16:creationId xmlns:a16="http://schemas.microsoft.com/office/drawing/2014/main" id="{648BD5AB-2E6B-CCE0-C6A8-F5E8ACCAC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5628" y="1981200"/>
            <a:ext cx="7051932" cy="43065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08665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 Explorations</a:t>
            </a:r>
            <a:b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5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Rows : 68206 row  Columns: 17 column</a:t>
            </a: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B25DCED9-EF09-B84E-AAED-5B518CA43D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56646704"/>
              </p:ext>
            </p:extLst>
          </p:nvPr>
        </p:nvGraphicFramePr>
        <p:xfrm>
          <a:off x="1032588" y="1600200"/>
          <a:ext cx="87630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Beating heart">
                <a:extLst>
                  <a:ext uri="{FF2B5EF4-FFF2-40B4-BE49-F238E27FC236}">
                    <a16:creationId xmlns:a16="http://schemas.microsoft.com/office/drawing/2014/main" id="{368956CE-9D4C-95D1-203D-94C19F1F8E8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96045359"/>
                  </p:ext>
                </p:extLst>
              </p:nvPr>
            </p:nvGraphicFramePr>
            <p:xfrm>
              <a:off x="10515600" y="4953000"/>
              <a:ext cx="1779109" cy="2166475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1779109" cy="2166475"/>
                    </a:xfrm>
                    <a:prstGeom prst="rect">
                      <a:avLst/>
                    </a:prstGeom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m3d:spPr>
                  <am3d:camera>
                    <am3d:pos x="0" y="0" z="642015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4546" d="1000000"/>
                    <am3d:preTrans dx="225996" dy="-17636886" dz="3137461"/>
                    <am3d:scale>
                      <am3d:sx n="1000000" d="1000000"/>
                      <am3d:sy n="1000000" d="1000000"/>
                      <am3d:sz n="1000000" d="1000000"/>
                    </am3d:scale>
                    <am3d:rot ax="10272449" ay="-878170" az="-10702820"/>
                    <am3d:postTrans dx="0" dy="0" dz="0"/>
                  </am3d:trans>
                  <am3d:raster rName="Office3DRenderer" rVer="16.0.8326">
                    <am3d:blip r:embed="rId8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000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25862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Beating heart">
                <a:extLst>
                  <a:ext uri="{FF2B5EF4-FFF2-40B4-BE49-F238E27FC236}">
                    <a16:creationId xmlns:a16="http://schemas.microsoft.com/office/drawing/2014/main" id="{368956CE-9D4C-95D1-203D-94C19F1F8E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515600" y="4953000"/>
                <a:ext cx="1779109" cy="2166475"/>
              </a:xfrm>
              <a:prstGeom prst="rect">
                <a:avLst/>
              </a:prstGeo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4186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0261" y="99220"/>
            <a:ext cx="10838015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Data Preparation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E06492-73B2-B08C-AAF8-05F14C9B7A36}"/>
              </a:ext>
            </a:extLst>
          </p:cNvPr>
          <p:cNvSpPr txBox="1"/>
          <p:nvPr/>
        </p:nvSpPr>
        <p:spPr>
          <a:xfrm>
            <a:off x="2691764" y="2299201"/>
            <a:ext cx="697500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Categories Age: </a:t>
            </a:r>
            <a:r>
              <a:rPr lang="en-US" sz="20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Converted Age years to Age Stages.</a:t>
            </a:r>
          </a:p>
          <a:p>
            <a:pPr marL="457200" lvl="2"/>
            <a:endParaRPr lang="en-US" sz="800" dirty="0">
              <a:solidFill>
                <a:srgbClr val="08065E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2" algn="ctr"/>
            <a:r>
              <a:rPr lang="en-US" sz="20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</a:t>
            </a:r>
            <a:r>
              <a:rPr lang="en-US" sz="15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Outcome: </a:t>
            </a:r>
            <a:r>
              <a:rPr lang="en-US" sz="15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 clean dataset with human-readable labels and enriched features.</a:t>
            </a:r>
          </a:p>
          <a:p>
            <a:pPr marL="0" lvl="2" algn="ctr"/>
            <a:endParaRPr lang="en-US" sz="1500" dirty="0">
              <a:solidFill>
                <a:srgbClr val="08065E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Delete Duplicated Data: </a:t>
            </a:r>
            <a:r>
              <a:rPr lang="en-US" sz="2000" dirty="0" err="1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bp_category</a:t>
            </a:r>
            <a:r>
              <a:rPr lang="en-US" sz="20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000" dirty="0" err="1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bp_category_encoded</a:t>
            </a:r>
            <a:endParaRPr lang="en-US" sz="2000" dirty="0">
              <a:solidFill>
                <a:srgbClr val="08065E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US" sz="1500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As we found both columns give the same data</a:t>
            </a:r>
            <a:endParaRPr lang="en-US" sz="2000" dirty="0">
              <a:solidFill>
                <a:srgbClr val="08065E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2"/>
            <a:endParaRPr lang="en-US" sz="2000" dirty="0">
              <a:solidFill>
                <a:srgbClr val="08065E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Graphic 11" descr="Transfer with solid fill">
            <a:extLst>
              <a:ext uri="{FF2B5EF4-FFF2-40B4-BE49-F238E27FC236}">
                <a16:creationId xmlns:a16="http://schemas.microsoft.com/office/drawing/2014/main" id="{46EC364B-4130-7FDC-5DF6-B72E134C9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3562" y="1712956"/>
            <a:ext cx="528887" cy="52888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1B4AC84-4325-52D6-9317-FE6391A9C1C3}"/>
              </a:ext>
            </a:extLst>
          </p:cNvPr>
          <p:cNvSpPr txBox="1"/>
          <p:nvPr/>
        </p:nvSpPr>
        <p:spPr>
          <a:xfrm>
            <a:off x="381000" y="1628059"/>
            <a:ext cx="6320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Making Data Preparations: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1D5AB7B-6C4B-38FF-3D71-A95456164E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7199" y="4038600"/>
            <a:ext cx="5384138" cy="2567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Beating heart">
                <a:extLst>
                  <a:ext uri="{FF2B5EF4-FFF2-40B4-BE49-F238E27FC236}">
                    <a16:creationId xmlns:a16="http://schemas.microsoft.com/office/drawing/2014/main" id="{F2B55FBD-F59F-6D4A-D331-C5E19A64D2E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40752844"/>
                  </p:ext>
                </p:extLst>
              </p:nvPr>
            </p:nvGraphicFramePr>
            <p:xfrm>
              <a:off x="10515600" y="4953000"/>
              <a:ext cx="1779109" cy="2166475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1779109" cy="2166475"/>
                    </a:xfrm>
                    <a:prstGeom prst="rect">
                      <a:avLst/>
                    </a:prstGeom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m3d:spPr>
                  <am3d:camera>
                    <am3d:pos x="0" y="0" z="642015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4546" d="1000000"/>
                    <am3d:preTrans dx="225996" dy="-17636886" dz="3137461"/>
                    <am3d:scale>
                      <am3d:sx n="1000000" d="1000000"/>
                      <am3d:sy n="1000000" d="1000000"/>
                      <am3d:sz n="1000000" d="1000000"/>
                    </am3d:scale>
                    <am3d:rot ax="10272449" ay="-878170" az="-10702820"/>
                    <am3d:postTrans dx="0" dy="0" dz="0"/>
                  </am3d:trans>
                  <am3d:raster rName="Office3DRenderer" rVer="16.0.8326">
                    <am3d:blip r:embed="rId6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000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25862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Beating heart">
                <a:extLst>
                  <a:ext uri="{FF2B5EF4-FFF2-40B4-BE49-F238E27FC236}">
                    <a16:creationId xmlns:a16="http://schemas.microsoft.com/office/drawing/2014/main" id="{F2B55FBD-F59F-6D4A-D331-C5E19A64D2E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515600" y="4953000"/>
                <a:ext cx="1779109" cy="2166475"/>
              </a:xfrm>
              <a:prstGeom prst="rect">
                <a:avLst/>
              </a:prstGeo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07995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5CCE55-3FFA-5128-825E-5F31D4D7B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DEFF5-9FFF-B14D-6FB4-F46C6438E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Data Modeling – Star Schema</a:t>
            </a:r>
            <a:br>
              <a:rPr lang="en-US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800" b="1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Fact &amp; Dimension Tables</a:t>
            </a:r>
            <a:endParaRPr lang="en-US" sz="25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943710-03E5-0106-6307-B6EDB5593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2209798"/>
            <a:ext cx="2496330" cy="41351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D8A12F-00C2-E576-CE6A-482B7A456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1547" y="2209798"/>
            <a:ext cx="7343447" cy="4135145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Beating heart">
                <a:extLst>
                  <a:ext uri="{FF2B5EF4-FFF2-40B4-BE49-F238E27FC236}">
                    <a16:creationId xmlns:a16="http://schemas.microsoft.com/office/drawing/2014/main" id="{DF3B75AE-4A07-A509-D918-BFD7D7C43A5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40752844"/>
                  </p:ext>
                </p:extLst>
              </p:nvPr>
            </p:nvGraphicFramePr>
            <p:xfrm>
              <a:off x="10515600" y="4953000"/>
              <a:ext cx="1779109" cy="216647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779109" cy="2166475"/>
                    </a:xfrm>
                    <a:prstGeom prst="rect">
                      <a:avLst/>
                    </a:prstGeom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m3d:spPr>
                  <am3d:camera>
                    <am3d:pos x="0" y="0" z="642015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4546" d="1000000"/>
                    <am3d:preTrans dx="225996" dy="-17636886" dz="3137461"/>
                    <am3d:scale>
                      <am3d:sx n="1000000" d="1000000"/>
                      <am3d:sy n="1000000" d="1000000"/>
                      <am3d:sz n="1000000" d="1000000"/>
                    </am3d:scale>
                    <am3d:rot ax="10272449" ay="-878170" az="-10702820"/>
                    <am3d:postTrans dx="0" dy="0" dz="0"/>
                  </am3d:trans>
                  <am3d:raster rName="Office3DRenderer" rVer="16.0.8326">
                    <am3d:blip r:embed="rId5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000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25862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Beating heart">
                <a:extLst>
                  <a:ext uri="{FF2B5EF4-FFF2-40B4-BE49-F238E27FC236}">
                    <a16:creationId xmlns:a16="http://schemas.microsoft.com/office/drawing/2014/main" id="{DF3B75AE-4A07-A509-D918-BFD7D7C43A5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515600" y="4953000"/>
                <a:ext cx="1779109" cy="2166475"/>
              </a:xfrm>
              <a:prstGeom prst="rect">
                <a:avLst/>
              </a:prstGeo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</mc:Fallback>
      </mc:AlternateContent>
      <p:sp>
        <p:nvSpPr>
          <p:cNvPr id="14" name="Title 1">
            <a:extLst>
              <a:ext uri="{FF2B5EF4-FFF2-40B4-BE49-F238E27FC236}">
                <a16:creationId xmlns:a16="http://schemas.microsoft.com/office/drawing/2014/main" id="{035435BB-DEAE-F0CA-8451-E15F5460207E}"/>
              </a:ext>
            </a:extLst>
          </p:cNvPr>
          <p:cNvSpPr txBox="1">
            <a:spLocks/>
          </p:cNvSpPr>
          <p:nvPr/>
        </p:nvSpPr>
        <p:spPr>
          <a:xfrm>
            <a:off x="3390900" y="1633057"/>
            <a:ext cx="5410200" cy="3579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800" b="1" dirty="0">
                <a:solidFill>
                  <a:srgbClr val="08065E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Schema Contain 1 fact table and 9 </a:t>
            </a:r>
            <a:r>
              <a:rPr lang="en-US" sz="1800" dirty="0">
                <a:solidFill>
                  <a:srgbClr val="08065E"/>
                </a:solidFill>
              </a:rPr>
              <a:t>Dimensions </a:t>
            </a:r>
          </a:p>
        </p:txBody>
      </p:sp>
    </p:spTree>
    <p:extLst>
      <p:ext uri="{BB962C8B-B14F-4D97-AF65-F5344CB8AC3E}">
        <p14:creationId xmlns:p14="http://schemas.microsoft.com/office/powerpoint/2010/main" val="3849719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5CCE55-3FFA-5128-825E-5F31D4D7B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DEFF5-9FFF-B14D-6FB4-F46C6438E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61115"/>
            <a:ext cx="10058400" cy="1325563"/>
          </a:xfrm>
        </p:spPr>
        <p:txBody>
          <a:bodyPr>
            <a:normAutofit/>
          </a:bodyPr>
          <a:lstStyle/>
          <a:p>
            <a:pPr algn="ctr"/>
            <a:r>
              <a:rPr lang="ar-SA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</a:t>
            </a:r>
            <a:r>
              <a:rPr lang="en-US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Data Modeling – Star Schema</a:t>
            </a:r>
            <a:br>
              <a:rPr lang="en-US" sz="40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Relation – One to Many</a:t>
            </a:r>
            <a:endParaRPr lang="en-US" sz="25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7CC859-779A-1E50-57CC-970D23B52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100" y="1524000"/>
            <a:ext cx="6781800" cy="53340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Beating heart">
                <a:extLst>
                  <a:ext uri="{FF2B5EF4-FFF2-40B4-BE49-F238E27FC236}">
                    <a16:creationId xmlns:a16="http://schemas.microsoft.com/office/drawing/2014/main" id="{68F4D1C4-76F7-96B2-D920-0D13ED0CF63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40752844"/>
                  </p:ext>
                </p:extLst>
              </p:nvPr>
            </p:nvGraphicFramePr>
            <p:xfrm>
              <a:off x="10515600" y="4953000"/>
              <a:ext cx="1779109" cy="216647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779109" cy="2166475"/>
                    </a:xfrm>
                    <a:prstGeom prst="rect">
                      <a:avLst/>
                    </a:prstGeom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am3d:spPr>
                  <am3d:camera>
                    <am3d:pos x="0" y="0" z="642015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624546" d="1000000"/>
                    <am3d:preTrans dx="225996" dy="-17636886" dz="3137461"/>
                    <am3d:scale>
                      <am3d:sx n="1000000" d="1000000"/>
                      <am3d:sy n="1000000" d="1000000"/>
                      <am3d:sz n="1000000" d="1000000"/>
                    </am3d:scale>
                    <am3d:rot ax="10272449" ay="-878170" az="-10702820"/>
                    <am3d:postTrans dx="0" dy="0" dz="0"/>
                  </am3d:trans>
                  <am3d:raster rName="Office3DRenderer" rVer="16.0.8326">
                    <am3d:blip r:embed="rId4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1000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25862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Beating heart">
                <a:extLst>
                  <a:ext uri="{FF2B5EF4-FFF2-40B4-BE49-F238E27FC236}">
                    <a16:creationId xmlns:a16="http://schemas.microsoft.com/office/drawing/2014/main" id="{68F4D1C4-76F7-96B2-D920-0D13ED0CF6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15600" y="4953000"/>
                <a:ext cx="1779109" cy="2166475"/>
              </a:xfrm>
              <a:prstGeom prst="rect">
                <a:avLst/>
              </a:prstGeom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58444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5CCE55-3FFA-5128-825E-5F31D4D7B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-1857803" y="107238"/>
            <a:ext cx="11107003" cy="130821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000" dirty="0">
                <a:ln w="0">
                  <a:solidFill>
                    <a:srgbClr val="AA292B"/>
                  </a:solidFill>
                </a:ln>
                <a:solidFill>
                  <a:srgbClr val="FAFAFA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masis MT Pro Black" panose="020F0502020204030204" pitchFamily="18" charset="0"/>
                <a:cs typeface="Times New Roman" panose="02020603050405020304" pitchFamily="18" charset="0"/>
              </a:rPr>
              <a:t>Big Thanks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2FBE88ED-7E4E-9006-F4ED-4C2453E705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1" name="Freeform 3">
            <a:extLst>
              <a:ext uri="{FF2B5EF4-FFF2-40B4-BE49-F238E27FC236}">
                <a16:creationId xmlns:a16="http://schemas.microsoft.com/office/drawing/2014/main" id="{2157AC4F-D7C7-B0CF-1B38-554100F73320}"/>
              </a:ext>
            </a:extLst>
          </p:cNvPr>
          <p:cNvSpPr/>
          <p:nvPr/>
        </p:nvSpPr>
        <p:spPr>
          <a:xfrm>
            <a:off x="7924800" y="1536818"/>
            <a:ext cx="4419600" cy="5321182"/>
          </a:xfrm>
          <a:custGeom>
            <a:avLst/>
            <a:gdLst/>
            <a:ahLst/>
            <a:cxnLst/>
            <a:rect l="l" t="t" r="r" b="b"/>
            <a:pathLst>
              <a:path w="8577240" h="11436320">
                <a:moveTo>
                  <a:pt x="0" y="0"/>
                </a:moveTo>
                <a:lnTo>
                  <a:pt x="8577240" y="0"/>
                </a:lnTo>
                <a:lnTo>
                  <a:pt x="8577240" y="11436320"/>
                </a:lnTo>
                <a:lnTo>
                  <a:pt x="0" y="1143632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48C7187-BA45-7742-A226-6C62A1C0454C}"/>
              </a:ext>
            </a:extLst>
          </p:cNvPr>
          <p:cNvSpPr txBox="1">
            <a:spLocks/>
          </p:cNvSpPr>
          <p:nvPr/>
        </p:nvSpPr>
        <p:spPr>
          <a:xfrm>
            <a:off x="1219200" y="2438400"/>
            <a:ext cx="4952999" cy="219829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200">
                <a:solidFill>
                  <a:srgbClr val="08065E"/>
                </a:solidFill>
              </a:rPr>
              <a:t>Heart Disease</a:t>
            </a:r>
            <a:br>
              <a:rPr lang="ar-EG" sz="4200">
                <a:solidFill>
                  <a:srgbClr val="08065E"/>
                </a:solidFill>
              </a:rPr>
            </a:br>
            <a:br>
              <a:rPr lang="ar-EG" sz="4200">
                <a:solidFill>
                  <a:srgbClr val="08065E"/>
                </a:solidFill>
              </a:rPr>
            </a:br>
            <a:r>
              <a:rPr lang="en-US" sz="4200">
                <a:solidFill>
                  <a:srgbClr val="08065E"/>
                </a:solidFill>
              </a:rPr>
              <a:t>Power BI Dashboard Project</a:t>
            </a:r>
            <a:endParaRPr lang="en-US" sz="4200" dirty="0">
              <a:solidFill>
                <a:srgbClr val="08065E"/>
              </a:solidFill>
            </a:endParaRP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463673A-B42C-9596-6FE3-2EA6137211C3}"/>
              </a:ext>
            </a:extLst>
          </p:cNvPr>
          <p:cNvSpPr txBox="1">
            <a:spLocks/>
          </p:cNvSpPr>
          <p:nvPr/>
        </p:nvSpPr>
        <p:spPr>
          <a:xfrm>
            <a:off x="1524000" y="4756745"/>
            <a:ext cx="4098175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SzPct val="100000"/>
              <a:buFont typeface="Arial" pitchFamily="34" charset="0"/>
              <a:buChar char="▪"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2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68680" indent="-182563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51560" indent="-18288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344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173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8308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buSzPct val="100000"/>
              <a:buFont typeface="Arial" pitchFamily="34" charset="0"/>
              <a:buChar char="▪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solidFill>
                  <a:srgbClr val="08065E"/>
                </a:solidFill>
              </a:rPr>
              <a:t>Group Project No. 4</a:t>
            </a:r>
          </a:p>
        </p:txBody>
      </p:sp>
    </p:spTree>
    <p:extLst>
      <p:ext uri="{BB962C8B-B14F-4D97-AF65-F5344CB8AC3E}">
        <p14:creationId xmlns:p14="http://schemas.microsoft.com/office/powerpoint/2010/main" val="1792009362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Medical Design 16x9">
  <a:themeElements>
    <a:clrScheme name="MedicalHealth">
      <a:dk1>
        <a:sysClr val="windowText" lastClr="000000"/>
      </a:dk1>
      <a:lt1>
        <a:sysClr val="window" lastClr="FFFFFF"/>
      </a:lt1>
      <a:dk2>
        <a:srgbClr val="656367"/>
      </a:dk2>
      <a:lt2>
        <a:srgbClr val="F2F2F2"/>
      </a:lt2>
      <a:accent1>
        <a:srgbClr val="B82D2F"/>
      </a:accent1>
      <a:accent2>
        <a:srgbClr val="333333"/>
      </a:accent2>
      <a:accent3>
        <a:srgbClr val="2B4A63"/>
      </a:accent3>
      <a:accent4>
        <a:srgbClr val="445E45"/>
      </a:accent4>
      <a:accent5>
        <a:srgbClr val="5A3A64"/>
      </a:accent5>
      <a:accent6>
        <a:srgbClr val="DB8526"/>
      </a:accent6>
      <a:hlink>
        <a:srgbClr val="164E6E"/>
      </a:hlink>
      <a:folHlink>
        <a:srgbClr val="667F6D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41.potx" id="{D7485564-6666-4DDB-B0D3-55F6E694D6E5}" vid="{6E950D30-6FC6-4411-BCFF-468AD9ECA787}"/>
    </a:ext>
  </a:extLst>
</a:theme>
</file>

<file path=ppt/theme/theme2.xml><?xml version="1.0" encoding="utf-8"?>
<a:theme xmlns:a="http://schemas.openxmlformats.org/drawingml/2006/main" name="Office Theme">
  <a:themeElements>
    <a:clrScheme name="MedicalHealth">
      <a:dk1>
        <a:sysClr val="windowText" lastClr="000000"/>
      </a:dk1>
      <a:lt1>
        <a:sysClr val="window" lastClr="FFFFFF"/>
      </a:lt1>
      <a:dk2>
        <a:srgbClr val="656367"/>
      </a:dk2>
      <a:lt2>
        <a:srgbClr val="F2F2F2"/>
      </a:lt2>
      <a:accent1>
        <a:srgbClr val="B82D2F"/>
      </a:accent1>
      <a:accent2>
        <a:srgbClr val="333333"/>
      </a:accent2>
      <a:accent3>
        <a:srgbClr val="2B4A63"/>
      </a:accent3>
      <a:accent4>
        <a:srgbClr val="445E45"/>
      </a:accent4>
      <a:accent5>
        <a:srgbClr val="5A3A64"/>
      </a:accent5>
      <a:accent6>
        <a:srgbClr val="DB8526"/>
      </a:accent6>
      <a:hlink>
        <a:srgbClr val="164E6E"/>
      </a:hlink>
      <a:folHlink>
        <a:srgbClr val="667F6D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MedicalHealth">
      <a:dk1>
        <a:sysClr val="windowText" lastClr="000000"/>
      </a:dk1>
      <a:lt1>
        <a:sysClr val="window" lastClr="FFFFFF"/>
      </a:lt1>
      <a:dk2>
        <a:srgbClr val="656367"/>
      </a:dk2>
      <a:lt2>
        <a:srgbClr val="F2F2F2"/>
      </a:lt2>
      <a:accent1>
        <a:srgbClr val="B82D2F"/>
      </a:accent1>
      <a:accent2>
        <a:srgbClr val="333333"/>
      </a:accent2>
      <a:accent3>
        <a:srgbClr val="2B4A63"/>
      </a:accent3>
      <a:accent4>
        <a:srgbClr val="445E45"/>
      </a:accent4>
      <a:accent5>
        <a:srgbClr val="5A3A64"/>
      </a:accent5>
      <a:accent6>
        <a:srgbClr val="DB8526"/>
      </a:accent6>
      <a:hlink>
        <a:srgbClr val="164E6E"/>
      </a:hlink>
      <a:folHlink>
        <a:srgbClr val="667F6D"/>
      </a:folHlink>
    </a:clrScheme>
    <a:fontScheme name="Franklin Gothic Medium">
      <a:maj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Medium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1894</TotalTime>
  <Words>663</Words>
  <Application>Microsoft Office PowerPoint</Application>
  <PresentationFormat>Widescreen</PresentationFormat>
  <Paragraphs>97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Amasis MT Pro Black</vt:lpstr>
      <vt:lpstr>Arial</vt:lpstr>
      <vt:lpstr>Calibri</vt:lpstr>
      <vt:lpstr>Courier New</vt:lpstr>
      <vt:lpstr>Franklin Gothic Medium</vt:lpstr>
      <vt:lpstr>Georgia</vt:lpstr>
      <vt:lpstr>Times New Roman</vt:lpstr>
      <vt:lpstr>Wingdings</vt:lpstr>
      <vt:lpstr>Medical Design 16x9</vt:lpstr>
      <vt:lpstr>Heart Disease  Power BI Dashboard Project</vt:lpstr>
      <vt:lpstr>Group Members</vt:lpstr>
      <vt:lpstr>Project Overview and KPI’s</vt:lpstr>
      <vt:lpstr>Data Overview</vt:lpstr>
      <vt:lpstr>Data Explorations Rows : 68206 row  Columns: 17 column</vt:lpstr>
      <vt:lpstr>1. Data Preparation</vt:lpstr>
      <vt:lpstr>2. Data Modeling – Star Schema Fact &amp; Dimension Tables</vt:lpstr>
      <vt:lpstr>3. Data Modeling – Star Schema Relation – One to Many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Disease Data Analysis  From Raw Data to Actionable Insights  Power BI Dashboard Project</dc:title>
  <dc:creator>Mahmoud Abd Elraof</dc:creator>
  <cp:lastModifiedBy>Mahmoud Abd Elraof</cp:lastModifiedBy>
  <cp:revision>9</cp:revision>
  <dcterms:created xsi:type="dcterms:W3CDTF">2025-09-16T15:04:03Z</dcterms:created>
  <dcterms:modified xsi:type="dcterms:W3CDTF">2025-11-14T07:54:37Z</dcterms:modified>
</cp:coreProperties>
</file>

<file path=docProps/thumbnail.jpeg>
</file>